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7"/>
  </p:notesMasterIdLst>
  <p:sldIdLst>
    <p:sldId id="256" r:id="rId2"/>
    <p:sldId id="258" r:id="rId3"/>
    <p:sldId id="353" r:id="rId4"/>
    <p:sldId id="260" r:id="rId5"/>
    <p:sldId id="361" r:id="rId6"/>
    <p:sldId id="349" r:id="rId7"/>
    <p:sldId id="360" r:id="rId8"/>
    <p:sldId id="305" r:id="rId9"/>
    <p:sldId id="338" r:id="rId10"/>
    <p:sldId id="339" r:id="rId11"/>
    <p:sldId id="340" r:id="rId12"/>
    <p:sldId id="341" r:id="rId13"/>
    <p:sldId id="336" r:id="rId14"/>
    <p:sldId id="337" r:id="rId15"/>
    <p:sldId id="263" r:id="rId16"/>
    <p:sldId id="345" r:id="rId17"/>
    <p:sldId id="264" r:id="rId18"/>
    <p:sldId id="354" r:id="rId19"/>
    <p:sldId id="282" r:id="rId20"/>
    <p:sldId id="350" r:id="rId21"/>
    <p:sldId id="344" r:id="rId22"/>
    <p:sldId id="309" r:id="rId23"/>
    <p:sldId id="342" r:id="rId24"/>
    <p:sldId id="351" r:id="rId25"/>
    <p:sldId id="352" r:id="rId26"/>
    <p:sldId id="355" r:id="rId27"/>
    <p:sldId id="362" r:id="rId28"/>
    <p:sldId id="347" r:id="rId29"/>
    <p:sldId id="370" r:id="rId30"/>
    <p:sldId id="359" r:id="rId31"/>
    <p:sldId id="365" r:id="rId32"/>
    <p:sldId id="366" r:id="rId33"/>
    <p:sldId id="367" r:id="rId34"/>
    <p:sldId id="368" r:id="rId35"/>
    <p:sldId id="371" r:id="rId36"/>
    <p:sldId id="372" r:id="rId37"/>
    <p:sldId id="373" r:id="rId38"/>
    <p:sldId id="374" r:id="rId39"/>
    <p:sldId id="363" r:id="rId40"/>
    <p:sldId id="364" r:id="rId41"/>
    <p:sldId id="369" r:id="rId42"/>
    <p:sldId id="346" r:id="rId43"/>
    <p:sldId id="334" r:id="rId44"/>
    <p:sldId id="335" r:id="rId45"/>
    <p:sldId id="308" r:id="rId46"/>
  </p:sldIdLst>
  <p:sldSz cx="9144000" cy="5143500" type="screen16x9"/>
  <p:notesSz cx="6858000" cy="9144000"/>
  <p:embeddedFontLst>
    <p:embeddedFont>
      <p:font typeface="Albert Sans" panose="020B0604020202020204" charset="0"/>
      <p:regular r:id="rId48"/>
      <p:bold r:id="rId49"/>
      <p:italic r:id="rId50"/>
      <p:boldItalic r:id="rId51"/>
    </p:embeddedFont>
    <p:embeddedFont>
      <p:font typeface="Anaheim" panose="020B0604020202020204" charset="0"/>
      <p:regular r:id="rId52"/>
    </p:embeddedFont>
    <p:embeddedFont>
      <p:font typeface="Bebas Neue" panose="020B0606020202050201" pitchFamily="34" charset="0"/>
      <p:regular r:id="rId53"/>
    </p:embeddedFont>
    <p:embeddedFont>
      <p:font typeface="Cormorant" panose="020B0604020202020204" charset="0"/>
      <p:regular r:id="rId54"/>
      <p:bold r:id="rId55"/>
      <p:italic r:id="rId56"/>
      <p:boldItalic r:id="rId57"/>
    </p:embeddedFont>
    <p:embeddedFont>
      <p:font typeface="Playfair Display" panose="00000500000000000000" pitchFamily="2" charset="0"/>
      <p:regular r:id="rId58"/>
      <p:bold r:id="rId59"/>
      <p:italic r:id="rId60"/>
      <p:boldItalic r:id="rId61"/>
    </p:embeddedFont>
    <p:embeddedFont>
      <p:font typeface="PT Sans" panose="020B0503020203020204" pitchFamily="34" charset="0"/>
      <p:regular r:id="rId62"/>
      <p:bold r:id="rId63"/>
      <p:italic r:id="rId64"/>
      <p:boldItalic r:id="rId65"/>
    </p:embeddedFont>
    <p:embeddedFont>
      <p:font typeface="Segoe UI Historic" panose="020B0502040204020203" pitchFamily="3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63AD12-B3B1-4C6C-A595-04267EFED403}">
  <a:tblStyle styleId="{C563AD12-B3B1-4C6C-A595-04267EFED4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B71569-1893-4DE3-A288-EC8475B262D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2907" autoAdjust="0"/>
  </p:normalViewPr>
  <p:slideViewPr>
    <p:cSldViewPr snapToGrid="0">
      <p:cViewPr varScale="1">
        <p:scale>
          <a:sx n="91" d="100"/>
          <a:sy n="91" d="100"/>
        </p:scale>
        <p:origin x="966" y="72"/>
      </p:cViewPr>
      <p:guideLst>
        <p:guide pos="2880"/>
        <p:guide orient="horz" pos="162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c8588eb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c8588eb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125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3cdcbed4e6_0_17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3cdcbed4e6_0_17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145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3cdcbed4e6_0_17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3cdcbed4e6_0_17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25" y="-12850"/>
            <a:ext cx="9144025" cy="5175625"/>
            <a:chOff x="-25" y="-12850"/>
            <a:chExt cx="9144025" cy="5175625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/>
          </p:blipFill>
          <p:spPr>
            <a:xfrm>
              <a:off x="-25" y="0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/>
          </p:blipFill>
          <p:spPr>
            <a:xfrm rot="10800000">
              <a:off x="1577300" y="-12850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389600" y="539500"/>
            <a:ext cx="6364800" cy="26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276600" y="3196575"/>
            <a:ext cx="44778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8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8"/>
          <p:cNvGrpSpPr/>
          <p:nvPr/>
        </p:nvGrpSpPr>
        <p:grpSpPr>
          <a:xfrm rot="10800000">
            <a:off x="-50" y="-16062"/>
            <a:ext cx="9144000" cy="5175625"/>
            <a:chOff x="-25" y="-16062"/>
            <a:chExt cx="9144000" cy="5175625"/>
          </a:xfrm>
        </p:grpSpPr>
        <p:pic>
          <p:nvPicPr>
            <p:cNvPr id="233" name="Google Shape;233;p28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/>
          </p:blipFill>
          <p:spPr>
            <a:xfrm rot="10800000" flipH="1">
              <a:off x="-25" y="445025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8"/>
            <p:cNvPicPr preferRelativeResize="0"/>
            <p:nvPr/>
          </p:nvPicPr>
          <p:blipFill rotWithShape="1">
            <a:blip r:embed="rId3">
              <a:alphaModFix amt="12000"/>
            </a:blip>
            <a:srcRect l="40921" t="32707" r="-17856" b="8843"/>
            <a:stretch/>
          </p:blipFill>
          <p:spPr>
            <a:xfrm rot="10800000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28"/>
          <p:cNvSpPr txBox="1">
            <a:spLocks noGrp="1"/>
          </p:cNvSpPr>
          <p:nvPr>
            <p:ph type="subTitle" idx="1"/>
          </p:nvPr>
        </p:nvSpPr>
        <p:spPr>
          <a:xfrm>
            <a:off x="1191688" y="2912687"/>
            <a:ext cx="22074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2"/>
          </p:nvPr>
        </p:nvSpPr>
        <p:spPr>
          <a:xfrm>
            <a:off x="775350" y="2039675"/>
            <a:ext cx="2207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title" hasCustomPrompt="1"/>
          </p:nvPr>
        </p:nvSpPr>
        <p:spPr>
          <a:xfrm>
            <a:off x="1191688" y="2390191"/>
            <a:ext cx="11349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8"/>
          <p:cNvSpPr txBox="1">
            <a:spLocks noGrp="1"/>
          </p:cNvSpPr>
          <p:nvPr>
            <p:ph type="title" idx="3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4"/>
          </p:nvPr>
        </p:nvSpPr>
        <p:spPr>
          <a:xfrm>
            <a:off x="3676475" y="2540999"/>
            <a:ext cx="22074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5"/>
          </p:nvPr>
        </p:nvSpPr>
        <p:spPr>
          <a:xfrm>
            <a:off x="3247524" y="1673104"/>
            <a:ext cx="2207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 idx="6" hasCustomPrompt="1"/>
          </p:nvPr>
        </p:nvSpPr>
        <p:spPr>
          <a:xfrm>
            <a:off x="3676475" y="2018504"/>
            <a:ext cx="11349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7"/>
          </p:nvPr>
        </p:nvSpPr>
        <p:spPr>
          <a:xfrm>
            <a:off x="6161263" y="2169312"/>
            <a:ext cx="22074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8"/>
          </p:nvPr>
        </p:nvSpPr>
        <p:spPr>
          <a:xfrm>
            <a:off x="5719710" y="1306541"/>
            <a:ext cx="2207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title" idx="9" hasCustomPrompt="1"/>
          </p:nvPr>
        </p:nvSpPr>
        <p:spPr>
          <a:xfrm>
            <a:off x="6161263" y="1646816"/>
            <a:ext cx="11349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30"/>
          <p:cNvGrpSpPr/>
          <p:nvPr/>
        </p:nvGrpSpPr>
        <p:grpSpPr>
          <a:xfrm>
            <a:off x="-25" y="-697975"/>
            <a:ext cx="9144000" cy="5870950"/>
            <a:chOff x="-25" y="-697975"/>
            <a:chExt cx="9144000" cy="5870950"/>
          </a:xfrm>
        </p:grpSpPr>
        <p:pic>
          <p:nvPicPr>
            <p:cNvPr id="256" name="Google Shape;256;p30"/>
            <p:cNvPicPr preferRelativeResize="0"/>
            <p:nvPr/>
          </p:nvPicPr>
          <p:blipFill rotWithShape="1">
            <a:blip r:embed="rId2">
              <a:alphaModFix amt="12000"/>
            </a:blip>
            <a:srcRect l="32829" t="5304" r="14549" b="19029"/>
            <a:stretch/>
          </p:blipFill>
          <p:spPr>
            <a:xfrm rot="10800000" flipH="1">
              <a:off x="-25" y="-697975"/>
              <a:ext cx="4122525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0"/>
            <p:cNvPicPr preferRelativeResize="0"/>
            <p:nvPr/>
          </p:nvPicPr>
          <p:blipFill rotWithShape="1">
            <a:blip r:embed="rId3">
              <a:alphaModFix amt="12000"/>
            </a:blip>
            <a:srcRect l="5395" t="39691" r="33640" b="567"/>
            <a:stretch/>
          </p:blipFill>
          <p:spPr>
            <a:xfrm rot="5400000">
              <a:off x="4309300" y="305600"/>
              <a:ext cx="5137050" cy="453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31"/>
          <p:cNvGrpSpPr/>
          <p:nvPr/>
        </p:nvGrpSpPr>
        <p:grpSpPr>
          <a:xfrm flipH="1">
            <a:off x="-25" y="-727375"/>
            <a:ext cx="9144000" cy="5870950"/>
            <a:chOff x="-25" y="-1568350"/>
            <a:chExt cx="9144000" cy="5870950"/>
          </a:xfrm>
        </p:grpSpPr>
        <p:pic>
          <p:nvPicPr>
            <p:cNvPr id="261" name="Google Shape;261;p31"/>
            <p:cNvPicPr preferRelativeResize="0"/>
            <p:nvPr/>
          </p:nvPicPr>
          <p:blipFill rotWithShape="1">
            <a:blip r:embed="rId2">
              <a:alphaModFix amt="12000"/>
            </a:blip>
            <a:srcRect l="2234" t="15889" r="15898" b="8444"/>
            <a:stretch/>
          </p:blipFill>
          <p:spPr>
            <a:xfrm rot="10800000" flipH="1">
              <a:off x="-25" y="-1568350"/>
              <a:ext cx="6413950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1"/>
            <p:cNvPicPr preferRelativeResize="0"/>
            <p:nvPr/>
          </p:nvPicPr>
          <p:blipFill rotWithShape="1">
            <a:blip r:embed="rId3">
              <a:alphaModFix amt="12000"/>
            </a:blip>
            <a:srcRect l="5724" t="38968" r="33310" b="1290"/>
            <a:stretch/>
          </p:blipFill>
          <p:spPr>
            <a:xfrm rot="5400000">
              <a:off x="4309300" y="-564775"/>
              <a:ext cx="5137050" cy="453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25" y="-12850"/>
            <a:ext cx="9144025" cy="5175625"/>
            <a:chOff x="-25" y="-12850"/>
            <a:chExt cx="9144025" cy="5175625"/>
          </a:xfrm>
        </p:grpSpPr>
        <p:pic>
          <p:nvPicPr>
            <p:cNvPr id="18" name="Google Shape;18;p3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/>
          </p:blipFill>
          <p:spPr>
            <a:xfrm rot="10800000">
              <a:off x="5021475" y="449500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/>
          </p:blipFill>
          <p:spPr>
            <a:xfrm>
              <a:off x="-25" y="-12850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693100" y="539500"/>
            <a:ext cx="5185800" cy="11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800100" y="539500"/>
            <a:ext cx="1893000" cy="119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5343650" y="2516225"/>
            <a:ext cx="25353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5075649" y="2550036"/>
            <a:ext cx="2684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1334375" y="2550036"/>
            <a:ext cx="2684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5075650" y="2148449"/>
            <a:ext cx="2684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1334375" y="2148449"/>
            <a:ext cx="2684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 flipH="1">
            <a:off x="-25" y="-16062"/>
            <a:ext cx="9144000" cy="5175625"/>
            <a:chOff x="-25" y="-16062"/>
            <a:chExt cx="9144000" cy="5175625"/>
          </a:xfrm>
        </p:grpSpPr>
        <p:pic>
          <p:nvPicPr>
            <p:cNvPr id="35" name="Google Shape;35;p5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/>
          </p:blipFill>
          <p:spPr>
            <a:xfrm rot="10800000" flipH="1">
              <a:off x="-25" y="445025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5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/>
          </p:blipFill>
          <p:spPr>
            <a:xfrm rot="10800000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5382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 amt="15000"/>
          </a:blip>
          <a:srcRect l="41441" t="11422" r="3922" b="25676"/>
          <a:stretch/>
        </p:blipFill>
        <p:spPr>
          <a:xfrm rot="10800000">
            <a:off x="5021450" y="445025"/>
            <a:ext cx="4122525" cy="47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3">
            <a:alphaModFix amt="12000"/>
          </a:blip>
          <a:srcRect l="19418" t="26968" r="3646" b="14582"/>
          <a:stretch/>
        </p:blipFill>
        <p:spPr>
          <a:xfrm rot="10800000" flipH="1">
            <a:off x="-25" y="-16062"/>
            <a:ext cx="7566700" cy="51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>
            <a:off x="-25" y="-16062"/>
            <a:ext cx="9144000" cy="5175625"/>
            <a:chOff x="-25" y="-16062"/>
            <a:chExt cx="9144000" cy="5175625"/>
          </a:xfrm>
        </p:grpSpPr>
        <p:pic>
          <p:nvPicPr>
            <p:cNvPr id="86" name="Google Shape;86;p15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/>
          </p:blipFill>
          <p:spPr>
            <a:xfrm>
              <a:off x="-25" y="-1950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/>
          </p:blipFill>
          <p:spPr>
            <a:xfrm flipH="1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967458" y="21533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2"/>
          </p:nvPr>
        </p:nvSpPr>
        <p:spPr>
          <a:xfrm>
            <a:off x="3546365" y="21533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3"/>
          </p:nvPr>
        </p:nvSpPr>
        <p:spPr>
          <a:xfrm>
            <a:off x="967458" y="35867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4"/>
          </p:nvPr>
        </p:nvSpPr>
        <p:spPr>
          <a:xfrm>
            <a:off x="3546365" y="35867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5"/>
          </p:nvPr>
        </p:nvSpPr>
        <p:spPr>
          <a:xfrm>
            <a:off x="6125273" y="21533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6"/>
          </p:nvPr>
        </p:nvSpPr>
        <p:spPr>
          <a:xfrm>
            <a:off x="6125273" y="35867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7" hasCustomPrompt="1"/>
          </p:nvPr>
        </p:nvSpPr>
        <p:spPr>
          <a:xfrm>
            <a:off x="967458" y="1609754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8" hasCustomPrompt="1"/>
          </p:nvPr>
        </p:nvSpPr>
        <p:spPr>
          <a:xfrm>
            <a:off x="967458" y="3043165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9" hasCustomPrompt="1"/>
          </p:nvPr>
        </p:nvSpPr>
        <p:spPr>
          <a:xfrm>
            <a:off x="3546368" y="1609754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13" hasCustomPrompt="1"/>
          </p:nvPr>
        </p:nvSpPr>
        <p:spPr>
          <a:xfrm>
            <a:off x="3546368" y="3043165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14" hasCustomPrompt="1"/>
          </p:nvPr>
        </p:nvSpPr>
        <p:spPr>
          <a:xfrm>
            <a:off x="6125278" y="1609754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 idx="15" hasCustomPrompt="1"/>
          </p:nvPr>
        </p:nvSpPr>
        <p:spPr>
          <a:xfrm>
            <a:off x="6125278" y="3043165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6"/>
          </p:nvPr>
        </p:nvSpPr>
        <p:spPr>
          <a:xfrm>
            <a:off x="1687458" y="1609754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7"/>
          </p:nvPr>
        </p:nvSpPr>
        <p:spPr>
          <a:xfrm>
            <a:off x="4266343" y="1609754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18"/>
          </p:nvPr>
        </p:nvSpPr>
        <p:spPr>
          <a:xfrm>
            <a:off x="1687458" y="3043155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9"/>
          </p:nvPr>
        </p:nvSpPr>
        <p:spPr>
          <a:xfrm>
            <a:off x="4266343" y="3043155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20"/>
          </p:nvPr>
        </p:nvSpPr>
        <p:spPr>
          <a:xfrm>
            <a:off x="6845227" y="1609754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21"/>
          </p:nvPr>
        </p:nvSpPr>
        <p:spPr>
          <a:xfrm>
            <a:off x="6845227" y="3043155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18"/>
          <p:cNvGrpSpPr/>
          <p:nvPr/>
        </p:nvGrpSpPr>
        <p:grpSpPr>
          <a:xfrm rot="10800000" flipH="1">
            <a:off x="-25" y="-16062"/>
            <a:ext cx="9144000" cy="5175625"/>
            <a:chOff x="-25" y="-16062"/>
            <a:chExt cx="9144000" cy="5175625"/>
          </a:xfrm>
        </p:grpSpPr>
        <p:pic>
          <p:nvPicPr>
            <p:cNvPr id="124" name="Google Shape;124;p18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/>
          </p:blipFill>
          <p:spPr>
            <a:xfrm rot="10800000" flipH="1">
              <a:off x="-25" y="445025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8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/>
          </p:blipFill>
          <p:spPr>
            <a:xfrm rot="10800000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720000" y="1066039"/>
            <a:ext cx="28896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720000" y="2220289"/>
            <a:ext cx="2889600" cy="9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23"/>
          <p:cNvGrpSpPr/>
          <p:nvPr/>
        </p:nvGrpSpPr>
        <p:grpSpPr>
          <a:xfrm>
            <a:off x="-25" y="-697975"/>
            <a:ext cx="9144000" cy="5870950"/>
            <a:chOff x="-25" y="-697975"/>
            <a:chExt cx="9144000" cy="5870950"/>
          </a:xfrm>
        </p:grpSpPr>
        <p:pic>
          <p:nvPicPr>
            <p:cNvPr id="166" name="Google Shape;166;p23"/>
            <p:cNvPicPr preferRelativeResize="0"/>
            <p:nvPr/>
          </p:nvPicPr>
          <p:blipFill rotWithShape="1">
            <a:blip r:embed="rId2">
              <a:alphaModFix amt="12000"/>
            </a:blip>
            <a:srcRect l="39912" t="885" r="7466" b="23448"/>
            <a:stretch/>
          </p:blipFill>
          <p:spPr>
            <a:xfrm rot="10800000" flipH="1">
              <a:off x="-25" y="-697975"/>
              <a:ext cx="4122525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3"/>
            <p:cNvPicPr preferRelativeResize="0"/>
            <p:nvPr/>
          </p:nvPicPr>
          <p:blipFill rotWithShape="1">
            <a:blip r:embed="rId3">
              <a:alphaModFix amt="12000"/>
            </a:blip>
            <a:srcRect l="26421" t="42953" r="12613" b="-2694"/>
            <a:stretch/>
          </p:blipFill>
          <p:spPr>
            <a:xfrm rot="5400000">
              <a:off x="4309300" y="305600"/>
              <a:ext cx="5137050" cy="453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1341732" y="2014240"/>
            <a:ext cx="226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755967" y="3309599"/>
            <a:ext cx="226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6170201" y="2014240"/>
            <a:ext cx="226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1341731" y="1578500"/>
            <a:ext cx="22650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755966" y="2873859"/>
            <a:ext cx="22650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6170202" y="1578500"/>
            <a:ext cx="22650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24"/>
          <p:cNvGrpSpPr/>
          <p:nvPr/>
        </p:nvGrpSpPr>
        <p:grpSpPr>
          <a:xfrm>
            <a:off x="-25" y="-679175"/>
            <a:ext cx="9144000" cy="5870950"/>
            <a:chOff x="-25" y="-1568350"/>
            <a:chExt cx="9144000" cy="5870950"/>
          </a:xfrm>
        </p:grpSpPr>
        <p:pic>
          <p:nvPicPr>
            <p:cNvPr id="178" name="Google Shape;178;p24"/>
            <p:cNvPicPr preferRelativeResize="0"/>
            <p:nvPr/>
          </p:nvPicPr>
          <p:blipFill rotWithShape="1">
            <a:blip r:embed="rId2">
              <a:alphaModFix amt="11000"/>
            </a:blip>
            <a:srcRect l="39912" t="885" r="7466" b="23448"/>
            <a:stretch/>
          </p:blipFill>
          <p:spPr>
            <a:xfrm rot="10800000" flipH="1">
              <a:off x="-25" y="-1568350"/>
              <a:ext cx="4122525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4"/>
            <p:cNvPicPr preferRelativeResize="0"/>
            <p:nvPr/>
          </p:nvPicPr>
          <p:blipFill rotWithShape="1">
            <a:blip r:embed="rId3">
              <a:alphaModFix amt="11000"/>
            </a:blip>
            <a:srcRect l="19418" t="26968" r="3646" b="14582"/>
            <a:stretch/>
          </p:blipFill>
          <p:spPr>
            <a:xfrm rot="10800000">
              <a:off x="1577275" y="-886437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1"/>
          </p:nvPr>
        </p:nvSpPr>
        <p:spPr>
          <a:xfrm>
            <a:off x="2187321" y="2011950"/>
            <a:ext cx="1978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2"/>
          </p:nvPr>
        </p:nvSpPr>
        <p:spPr>
          <a:xfrm>
            <a:off x="5596770" y="2011950"/>
            <a:ext cx="1978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3"/>
          </p:nvPr>
        </p:nvSpPr>
        <p:spPr>
          <a:xfrm>
            <a:off x="2187321" y="3459750"/>
            <a:ext cx="1978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5596770" y="3459750"/>
            <a:ext cx="1978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5"/>
          </p:nvPr>
        </p:nvSpPr>
        <p:spPr>
          <a:xfrm>
            <a:off x="2187321" y="1618650"/>
            <a:ext cx="1978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5596770" y="1618650"/>
            <a:ext cx="1978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7"/>
          </p:nvPr>
        </p:nvSpPr>
        <p:spPr>
          <a:xfrm>
            <a:off x="2187321" y="3066450"/>
            <a:ext cx="1978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5596770" y="3066450"/>
            <a:ext cx="1978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61" r:id="rId6"/>
    <p:sldLayoutId id="2147483664" r:id="rId7"/>
    <p:sldLayoutId id="2147483669" r:id="rId8"/>
    <p:sldLayoutId id="2147483670" r:id="rId9"/>
    <p:sldLayoutId id="2147483674" r:id="rId10"/>
    <p:sldLayoutId id="2147483676" r:id="rId11"/>
    <p:sldLayoutId id="2147483677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angladesh_Agricultural_Research_Counci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ctrTitle"/>
          </p:nvPr>
        </p:nvSpPr>
        <p:spPr>
          <a:xfrm>
            <a:off x="1119913" y="562709"/>
            <a:ext cx="7813758" cy="3391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/>
              <a:t>Integration of Machine Learning Algorithms for Precision Crop Recommendations </a:t>
            </a:r>
            <a:endParaRPr sz="5200" dirty="0"/>
          </a:p>
        </p:txBody>
      </p:sp>
      <p:cxnSp>
        <p:nvCxnSpPr>
          <p:cNvPr id="275" name="Google Shape;275;p35"/>
          <p:cNvCxnSpPr>
            <a:cxnSpLocks/>
          </p:cNvCxnSpPr>
          <p:nvPr/>
        </p:nvCxnSpPr>
        <p:spPr>
          <a:xfrm>
            <a:off x="643640" y="4209692"/>
            <a:ext cx="774122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5"/>
          <p:cNvSpPr/>
          <p:nvPr/>
        </p:nvSpPr>
        <p:spPr>
          <a:xfrm>
            <a:off x="607876" y="3791931"/>
            <a:ext cx="347723" cy="321912"/>
          </a:xfrm>
          <a:custGeom>
            <a:avLst/>
            <a:gdLst/>
            <a:ahLst/>
            <a:cxnLst/>
            <a:rect l="l" t="t" r="r" b="b"/>
            <a:pathLst>
              <a:path w="10023" h="9279" extrusionOk="0">
                <a:moveTo>
                  <a:pt x="6549" y="0"/>
                </a:moveTo>
                <a:lnTo>
                  <a:pt x="6353" y="196"/>
                </a:lnTo>
                <a:cubicBezTo>
                  <a:pt x="5800" y="750"/>
                  <a:pt x="5800" y="1642"/>
                  <a:pt x="6353" y="2195"/>
                </a:cubicBezTo>
                <a:lnTo>
                  <a:pt x="6549" y="2391"/>
                </a:lnTo>
                <a:lnTo>
                  <a:pt x="5943" y="2998"/>
                </a:lnTo>
                <a:cubicBezTo>
                  <a:pt x="5907" y="2694"/>
                  <a:pt x="5764" y="2409"/>
                  <a:pt x="5550" y="2195"/>
                </a:cubicBezTo>
                <a:lnTo>
                  <a:pt x="4961" y="1588"/>
                </a:lnTo>
                <a:lnTo>
                  <a:pt x="4765" y="1784"/>
                </a:lnTo>
                <a:cubicBezTo>
                  <a:pt x="4212" y="2338"/>
                  <a:pt x="4212" y="3230"/>
                  <a:pt x="4765" y="3783"/>
                </a:cubicBezTo>
                <a:lnTo>
                  <a:pt x="4961" y="3979"/>
                </a:lnTo>
                <a:lnTo>
                  <a:pt x="4355" y="4586"/>
                </a:lnTo>
                <a:cubicBezTo>
                  <a:pt x="4319" y="4282"/>
                  <a:pt x="4176" y="3997"/>
                  <a:pt x="3962" y="3783"/>
                </a:cubicBezTo>
                <a:lnTo>
                  <a:pt x="2963" y="2784"/>
                </a:lnTo>
                <a:lnTo>
                  <a:pt x="2767" y="2998"/>
                </a:lnTo>
                <a:cubicBezTo>
                  <a:pt x="2213" y="3533"/>
                  <a:pt x="2213" y="4425"/>
                  <a:pt x="2767" y="4978"/>
                </a:cubicBezTo>
                <a:lnTo>
                  <a:pt x="3355" y="5567"/>
                </a:lnTo>
                <a:lnTo>
                  <a:pt x="2535" y="6388"/>
                </a:lnTo>
                <a:cubicBezTo>
                  <a:pt x="2535" y="5853"/>
                  <a:pt x="2338" y="5353"/>
                  <a:pt x="1964" y="4978"/>
                </a:cubicBezTo>
                <a:lnTo>
                  <a:pt x="982" y="3979"/>
                </a:lnTo>
                <a:lnTo>
                  <a:pt x="768" y="4175"/>
                </a:lnTo>
                <a:cubicBezTo>
                  <a:pt x="1" y="4943"/>
                  <a:pt x="1" y="6192"/>
                  <a:pt x="768" y="6959"/>
                </a:cubicBezTo>
                <a:lnTo>
                  <a:pt x="1375" y="7566"/>
                </a:lnTo>
                <a:lnTo>
                  <a:pt x="55" y="8868"/>
                </a:lnTo>
                <a:lnTo>
                  <a:pt x="465" y="9278"/>
                </a:lnTo>
                <a:lnTo>
                  <a:pt x="1767" y="7958"/>
                </a:lnTo>
                <a:lnTo>
                  <a:pt x="2356" y="8547"/>
                </a:lnTo>
                <a:cubicBezTo>
                  <a:pt x="2749" y="8930"/>
                  <a:pt x="3253" y="9122"/>
                  <a:pt x="3757" y="9122"/>
                </a:cubicBezTo>
                <a:cubicBezTo>
                  <a:pt x="4261" y="9122"/>
                  <a:pt x="4765" y="8930"/>
                  <a:pt x="5158" y="8547"/>
                </a:cubicBezTo>
                <a:lnTo>
                  <a:pt x="5354" y="8351"/>
                </a:lnTo>
                <a:lnTo>
                  <a:pt x="4355" y="7369"/>
                </a:lnTo>
                <a:cubicBezTo>
                  <a:pt x="3980" y="6977"/>
                  <a:pt x="3462" y="6780"/>
                  <a:pt x="2945" y="6780"/>
                </a:cubicBezTo>
                <a:lnTo>
                  <a:pt x="3748" y="5960"/>
                </a:lnTo>
                <a:lnTo>
                  <a:pt x="4355" y="6566"/>
                </a:lnTo>
                <a:cubicBezTo>
                  <a:pt x="4631" y="6834"/>
                  <a:pt x="4988" y="6968"/>
                  <a:pt x="5345" y="6968"/>
                </a:cubicBezTo>
                <a:cubicBezTo>
                  <a:pt x="5702" y="6968"/>
                  <a:pt x="6059" y="6834"/>
                  <a:pt x="6335" y="6566"/>
                </a:cubicBezTo>
                <a:lnTo>
                  <a:pt x="6531" y="6352"/>
                </a:lnTo>
                <a:lnTo>
                  <a:pt x="5550" y="5371"/>
                </a:lnTo>
                <a:cubicBezTo>
                  <a:pt x="5336" y="5157"/>
                  <a:pt x="5050" y="5014"/>
                  <a:pt x="4747" y="4978"/>
                </a:cubicBezTo>
                <a:lnTo>
                  <a:pt x="5336" y="4372"/>
                </a:lnTo>
                <a:lnTo>
                  <a:pt x="5550" y="4568"/>
                </a:lnTo>
                <a:cubicBezTo>
                  <a:pt x="5818" y="4845"/>
                  <a:pt x="6175" y="4983"/>
                  <a:pt x="6534" y="4983"/>
                </a:cubicBezTo>
                <a:cubicBezTo>
                  <a:pt x="6893" y="4983"/>
                  <a:pt x="7254" y="4845"/>
                  <a:pt x="7531" y="4568"/>
                </a:cubicBezTo>
                <a:lnTo>
                  <a:pt x="7727" y="4372"/>
                </a:lnTo>
                <a:lnTo>
                  <a:pt x="7138" y="3783"/>
                </a:lnTo>
                <a:cubicBezTo>
                  <a:pt x="6924" y="3551"/>
                  <a:pt x="6638" y="3426"/>
                  <a:pt x="6335" y="3390"/>
                </a:cubicBezTo>
                <a:lnTo>
                  <a:pt x="6942" y="2784"/>
                </a:lnTo>
                <a:lnTo>
                  <a:pt x="7138" y="2980"/>
                </a:lnTo>
                <a:cubicBezTo>
                  <a:pt x="7415" y="3257"/>
                  <a:pt x="7776" y="3395"/>
                  <a:pt x="8135" y="3395"/>
                </a:cubicBezTo>
                <a:cubicBezTo>
                  <a:pt x="8494" y="3395"/>
                  <a:pt x="8851" y="3257"/>
                  <a:pt x="9119" y="2980"/>
                </a:cubicBezTo>
                <a:lnTo>
                  <a:pt x="9315" y="2784"/>
                </a:lnTo>
                <a:lnTo>
                  <a:pt x="8726" y="2177"/>
                </a:lnTo>
                <a:cubicBezTo>
                  <a:pt x="8512" y="1963"/>
                  <a:pt x="8226" y="1820"/>
                  <a:pt x="7923" y="1784"/>
                </a:cubicBezTo>
                <a:lnTo>
                  <a:pt x="8619" y="1106"/>
                </a:lnTo>
                <a:cubicBezTo>
                  <a:pt x="8682" y="1043"/>
                  <a:pt x="8752" y="1017"/>
                  <a:pt x="8819" y="1017"/>
                </a:cubicBezTo>
                <a:cubicBezTo>
                  <a:pt x="9035" y="1017"/>
                  <a:pt x="9216" y="1294"/>
                  <a:pt x="9012" y="1499"/>
                </a:cubicBezTo>
                <a:lnTo>
                  <a:pt x="9404" y="1892"/>
                </a:lnTo>
                <a:cubicBezTo>
                  <a:pt x="10022" y="1287"/>
                  <a:pt x="9456" y="440"/>
                  <a:pt x="8796" y="440"/>
                </a:cubicBezTo>
                <a:cubicBezTo>
                  <a:pt x="8599" y="440"/>
                  <a:pt x="8393" y="515"/>
                  <a:pt x="8209" y="696"/>
                </a:cubicBezTo>
                <a:lnTo>
                  <a:pt x="8226" y="714"/>
                </a:lnTo>
                <a:lnTo>
                  <a:pt x="7531" y="1392"/>
                </a:lnTo>
                <a:cubicBezTo>
                  <a:pt x="7495" y="1089"/>
                  <a:pt x="7352" y="821"/>
                  <a:pt x="7138" y="607"/>
                </a:cubicBezTo>
                <a:lnTo>
                  <a:pt x="65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35"/>
          <p:cNvGrpSpPr/>
          <p:nvPr/>
        </p:nvGrpSpPr>
        <p:grpSpPr>
          <a:xfrm>
            <a:off x="8037699" y="3827990"/>
            <a:ext cx="347168" cy="333777"/>
            <a:chOff x="3168964" y="2588312"/>
            <a:chExt cx="347168" cy="333777"/>
          </a:xfrm>
        </p:grpSpPr>
        <p:sp>
          <p:nvSpPr>
            <p:cNvPr id="278" name="Google Shape;278;p35"/>
            <p:cNvSpPr/>
            <p:nvPr/>
          </p:nvSpPr>
          <p:spPr>
            <a:xfrm>
              <a:off x="3305028" y="2725764"/>
              <a:ext cx="74797" cy="58630"/>
            </a:xfrm>
            <a:custGeom>
              <a:avLst/>
              <a:gdLst/>
              <a:ahLst/>
              <a:cxnLst/>
              <a:rect l="l" t="t" r="r" b="b"/>
              <a:pathLst>
                <a:path w="2156" h="1690" extrusionOk="0">
                  <a:moveTo>
                    <a:pt x="1096" y="0"/>
                  </a:moveTo>
                  <a:cubicBezTo>
                    <a:pt x="948" y="0"/>
                    <a:pt x="798" y="40"/>
                    <a:pt x="660" y="124"/>
                  </a:cubicBezTo>
                  <a:cubicBezTo>
                    <a:pt x="0" y="499"/>
                    <a:pt x="143" y="1462"/>
                    <a:pt x="857" y="1658"/>
                  </a:cubicBezTo>
                  <a:cubicBezTo>
                    <a:pt x="935" y="1679"/>
                    <a:pt x="1011" y="1689"/>
                    <a:pt x="1085" y="1689"/>
                  </a:cubicBezTo>
                  <a:cubicBezTo>
                    <a:pt x="1706" y="1689"/>
                    <a:pt x="2155" y="1001"/>
                    <a:pt x="1820" y="427"/>
                  </a:cubicBezTo>
                  <a:cubicBezTo>
                    <a:pt x="1666" y="155"/>
                    <a:pt x="1386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251151" y="2686735"/>
              <a:ext cx="159759" cy="137244"/>
            </a:xfrm>
            <a:custGeom>
              <a:avLst/>
              <a:gdLst/>
              <a:ahLst/>
              <a:cxnLst/>
              <a:rect l="l" t="t" r="r" b="b"/>
              <a:pathLst>
                <a:path w="4605" h="3956" extrusionOk="0">
                  <a:moveTo>
                    <a:pt x="2644" y="561"/>
                  </a:moveTo>
                  <a:cubicBezTo>
                    <a:pt x="3111" y="561"/>
                    <a:pt x="3580" y="788"/>
                    <a:pt x="3855" y="1267"/>
                  </a:cubicBezTo>
                  <a:cubicBezTo>
                    <a:pt x="4248" y="1945"/>
                    <a:pt x="4016" y="2801"/>
                    <a:pt x="3338" y="3194"/>
                  </a:cubicBezTo>
                  <a:cubicBezTo>
                    <a:pt x="3107" y="3326"/>
                    <a:pt x="2867" y="3386"/>
                    <a:pt x="2635" y="3386"/>
                  </a:cubicBezTo>
                  <a:cubicBezTo>
                    <a:pt x="1770" y="3386"/>
                    <a:pt x="1015" y="2562"/>
                    <a:pt x="1268" y="1606"/>
                  </a:cubicBezTo>
                  <a:cubicBezTo>
                    <a:pt x="1458" y="927"/>
                    <a:pt x="2050" y="561"/>
                    <a:pt x="2644" y="561"/>
                  </a:cubicBezTo>
                  <a:close/>
                  <a:moveTo>
                    <a:pt x="2642" y="0"/>
                  </a:moveTo>
                  <a:cubicBezTo>
                    <a:pt x="875" y="0"/>
                    <a:pt x="1" y="2123"/>
                    <a:pt x="1250" y="3372"/>
                  </a:cubicBezTo>
                  <a:cubicBezTo>
                    <a:pt x="1647" y="3775"/>
                    <a:pt x="2137" y="3955"/>
                    <a:pt x="2618" y="3955"/>
                  </a:cubicBezTo>
                  <a:cubicBezTo>
                    <a:pt x="3630" y="3955"/>
                    <a:pt x="4604" y="3160"/>
                    <a:pt x="4604" y="1963"/>
                  </a:cubicBezTo>
                  <a:cubicBezTo>
                    <a:pt x="4604" y="874"/>
                    <a:pt x="3730" y="0"/>
                    <a:pt x="2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287682" y="2588312"/>
              <a:ext cx="119516" cy="40868"/>
            </a:xfrm>
            <a:custGeom>
              <a:avLst/>
              <a:gdLst/>
              <a:ahLst/>
              <a:cxnLst/>
              <a:rect l="l" t="t" r="r" b="b"/>
              <a:pathLst>
                <a:path w="3445" h="1178" extrusionOk="0">
                  <a:moveTo>
                    <a:pt x="1589" y="0"/>
                  </a:moveTo>
                  <a:cubicBezTo>
                    <a:pt x="982" y="0"/>
                    <a:pt x="411" y="250"/>
                    <a:pt x="1" y="660"/>
                  </a:cubicBezTo>
                  <a:cubicBezTo>
                    <a:pt x="179" y="714"/>
                    <a:pt x="375" y="785"/>
                    <a:pt x="536" y="874"/>
                  </a:cubicBezTo>
                  <a:cubicBezTo>
                    <a:pt x="911" y="874"/>
                    <a:pt x="1268" y="981"/>
                    <a:pt x="1589" y="1178"/>
                  </a:cubicBezTo>
                  <a:cubicBezTo>
                    <a:pt x="1928" y="964"/>
                    <a:pt x="2320" y="857"/>
                    <a:pt x="2713" y="857"/>
                  </a:cubicBezTo>
                  <a:cubicBezTo>
                    <a:pt x="2963" y="857"/>
                    <a:pt x="3212" y="910"/>
                    <a:pt x="3444" y="981"/>
                  </a:cubicBezTo>
                  <a:cubicBezTo>
                    <a:pt x="3016" y="375"/>
                    <a:pt x="2320" y="0"/>
                    <a:pt x="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432523" y="2629145"/>
              <a:ext cx="83609" cy="116428"/>
            </a:xfrm>
            <a:custGeom>
              <a:avLst/>
              <a:gdLst/>
              <a:ahLst/>
              <a:cxnLst/>
              <a:rect l="l" t="t" r="r" b="b"/>
              <a:pathLst>
                <a:path w="2410" h="3356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108"/>
                    <a:pt x="90" y="215"/>
                    <a:pt x="108" y="322"/>
                  </a:cubicBezTo>
                  <a:cubicBezTo>
                    <a:pt x="536" y="732"/>
                    <a:pt x="768" y="1303"/>
                    <a:pt x="786" y="1892"/>
                  </a:cubicBezTo>
                  <a:cubicBezTo>
                    <a:pt x="1232" y="2249"/>
                    <a:pt x="1535" y="2784"/>
                    <a:pt x="1607" y="3355"/>
                  </a:cubicBezTo>
                  <a:cubicBezTo>
                    <a:pt x="2410" y="1981"/>
                    <a:pt x="1571" y="2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418924" y="2772772"/>
              <a:ext cx="80487" cy="109594"/>
            </a:xfrm>
            <a:custGeom>
              <a:avLst/>
              <a:gdLst/>
              <a:ahLst/>
              <a:cxnLst/>
              <a:rect l="l" t="t" r="r" b="b"/>
              <a:pathLst>
                <a:path w="2320" h="3159" extrusionOk="0">
                  <a:moveTo>
                    <a:pt x="2124" y="0"/>
                  </a:moveTo>
                  <a:cubicBezTo>
                    <a:pt x="2052" y="72"/>
                    <a:pt x="1981" y="143"/>
                    <a:pt x="1910" y="196"/>
                  </a:cubicBezTo>
                  <a:cubicBezTo>
                    <a:pt x="1767" y="607"/>
                    <a:pt x="1517" y="964"/>
                    <a:pt x="1178" y="1249"/>
                  </a:cubicBezTo>
                  <a:cubicBezTo>
                    <a:pt x="1160" y="2034"/>
                    <a:pt x="714" y="2766"/>
                    <a:pt x="0" y="3158"/>
                  </a:cubicBezTo>
                  <a:lnTo>
                    <a:pt x="54" y="3158"/>
                  </a:lnTo>
                  <a:cubicBezTo>
                    <a:pt x="1297" y="3158"/>
                    <a:pt x="2311" y="2150"/>
                    <a:pt x="2320" y="909"/>
                  </a:cubicBezTo>
                  <a:lnTo>
                    <a:pt x="2320" y="909"/>
                  </a:lnTo>
                  <a:cubicBezTo>
                    <a:pt x="2320" y="909"/>
                    <a:pt x="2320" y="910"/>
                    <a:pt x="2320" y="910"/>
                  </a:cubicBezTo>
                  <a:lnTo>
                    <a:pt x="2320" y="892"/>
                  </a:lnTo>
                  <a:cubicBezTo>
                    <a:pt x="2320" y="898"/>
                    <a:pt x="2320" y="903"/>
                    <a:pt x="2320" y="909"/>
                  </a:cubicBezTo>
                  <a:lnTo>
                    <a:pt x="2320" y="909"/>
                  </a:lnTo>
                  <a:cubicBezTo>
                    <a:pt x="2302" y="588"/>
                    <a:pt x="2248" y="285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278419" y="2881082"/>
              <a:ext cx="119481" cy="41007"/>
            </a:xfrm>
            <a:custGeom>
              <a:avLst/>
              <a:gdLst/>
              <a:ahLst/>
              <a:cxnLst/>
              <a:rect l="l" t="t" r="r" b="b"/>
              <a:pathLst>
                <a:path w="3444" h="1182" extrusionOk="0">
                  <a:moveTo>
                    <a:pt x="1856" y="1"/>
                  </a:moveTo>
                  <a:cubicBezTo>
                    <a:pt x="1517" y="215"/>
                    <a:pt x="1124" y="322"/>
                    <a:pt x="732" y="322"/>
                  </a:cubicBezTo>
                  <a:cubicBezTo>
                    <a:pt x="482" y="322"/>
                    <a:pt x="232" y="268"/>
                    <a:pt x="0" y="179"/>
                  </a:cubicBezTo>
                  <a:lnTo>
                    <a:pt x="0" y="179"/>
                  </a:lnTo>
                  <a:cubicBezTo>
                    <a:pt x="436" y="842"/>
                    <a:pt x="1140" y="1181"/>
                    <a:pt x="1852" y="1181"/>
                  </a:cubicBezTo>
                  <a:cubicBezTo>
                    <a:pt x="2423" y="1181"/>
                    <a:pt x="2999" y="963"/>
                    <a:pt x="3444" y="518"/>
                  </a:cubicBezTo>
                  <a:cubicBezTo>
                    <a:pt x="3247" y="465"/>
                    <a:pt x="3069" y="393"/>
                    <a:pt x="2891" y="304"/>
                  </a:cubicBezTo>
                  <a:cubicBezTo>
                    <a:pt x="2534" y="286"/>
                    <a:pt x="2177" y="197"/>
                    <a:pt x="1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168964" y="2764723"/>
              <a:ext cx="84095" cy="116393"/>
            </a:xfrm>
            <a:custGeom>
              <a:avLst/>
              <a:gdLst/>
              <a:ahLst/>
              <a:cxnLst/>
              <a:rect l="l" t="t" r="r" b="b"/>
              <a:pathLst>
                <a:path w="2424" h="3355" extrusionOk="0">
                  <a:moveTo>
                    <a:pt x="818" y="0"/>
                  </a:moveTo>
                  <a:lnTo>
                    <a:pt x="818" y="0"/>
                  </a:lnTo>
                  <a:cubicBezTo>
                    <a:pt x="0" y="1369"/>
                    <a:pt x="829" y="3109"/>
                    <a:pt x="2405" y="3352"/>
                  </a:cubicBezTo>
                  <a:lnTo>
                    <a:pt x="2405" y="3352"/>
                  </a:lnTo>
                  <a:cubicBezTo>
                    <a:pt x="2369" y="3246"/>
                    <a:pt x="2334" y="3140"/>
                    <a:pt x="2316" y="3033"/>
                  </a:cubicBezTo>
                  <a:cubicBezTo>
                    <a:pt x="1888" y="2623"/>
                    <a:pt x="1638" y="2052"/>
                    <a:pt x="1638" y="1463"/>
                  </a:cubicBezTo>
                  <a:cubicBezTo>
                    <a:pt x="1192" y="1106"/>
                    <a:pt x="889" y="571"/>
                    <a:pt x="818" y="0"/>
                  </a:cubicBezTo>
                  <a:close/>
                  <a:moveTo>
                    <a:pt x="2405" y="3352"/>
                  </a:moveTo>
                  <a:cubicBezTo>
                    <a:pt x="2405" y="3353"/>
                    <a:pt x="2405" y="3354"/>
                    <a:pt x="2406" y="3355"/>
                  </a:cubicBezTo>
                  <a:lnTo>
                    <a:pt x="2424" y="3355"/>
                  </a:lnTo>
                  <a:cubicBezTo>
                    <a:pt x="2417" y="3354"/>
                    <a:pt x="2411" y="3353"/>
                    <a:pt x="2405" y="33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186172" y="2628521"/>
              <a:ext cx="79897" cy="109594"/>
            </a:xfrm>
            <a:custGeom>
              <a:avLst/>
              <a:gdLst/>
              <a:ahLst/>
              <a:cxnLst/>
              <a:rect l="l" t="t" r="r" b="b"/>
              <a:pathLst>
                <a:path w="2303" h="3159" extrusionOk="0">
                  <a:moveTo>
                    <a:pt x="2249" y="1"/>
                  </a:moveTo>
                  <a:cubicBezTo>
                    <a:pt x="1018" y="1"/>
                    <a:pt x="1" y="1000"/>
                    <a:pt x="1" y="2249"/>
                  </a:cubicBezTo>
                  <a:cubicBezTo>
                    <a:pt x="1" y="2552"/>
                    <a:pt x="72" y="2856"/>
                    <a:pt x="197" y="3159"/>
                  </a:cubicBezTo>
                  <a:cubicBezTo>
                    <a:pt x="268" y="3088"/>
                    <a:pt x="340" y="3016"/>
                    <a:pt x="411" y="2945"/>
                  </a:cubicBezTo>
                  <a:cubicBezTo>
                    <a:pt x="536" y="2534"/>
                    <a:pt x="803" y="2178"/>
                    <a:pt x="1142" y="1892"/>
                  </a:cubicBezTo>
                  <a:cubicBezTo>
                    <a:pt x="1160" y="1107"/>
                    <a:pt x="1606" y="376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407787" y="2718305"/>
              <a:ext cx="61926" cy="95335"/>
            </a:xfrm>
            <a:custGeom>
              <a:avLst/>
              <a:gdLst/>
              <a:ahLst/>
              <a:cxnLst/>
              <a:rect l="l" t="t" r="r" b="b"/>
              <a:pathLst>
                <a:path w="1785" h="2748" extrusionOk="0">
                  <a:moveTo>
                    <a:pt x="1410" y="0"/>
                  </a:moveTo>
                  <a:cubicBezTo>
                    <a:pt x="1267" y="428"/>
                    <a:pt x="1017" y="821"/>
                    <a:pt x="643" y="1106"/>
                  </a:cubicBezTo>
                  <a:lnTo>
                    <a:pt x="660" y="1124"/>
                  </a:lnTo>
                  <a:cubicBezTo>
                    <a:pt x="643" y="1731"/>
                    <a:pt x="411" y="2302"/>
                    <a:pt x="0" y="2748"/>
                  </a:cubicBezTo>
                  <a:lnTo>
                    <a:pt x="89" y="2748"/>
                  </a:lnTo>
                  <a:cubicBezTo>
                    <a:pt x="1035" y="2748"/>
                    <a:pt x="1784" y="1981"/>
                    <a:pt x="1784" y="1053"/>
                  </a:cubicBezTo>
                  <a:cubicBezTo>
                    <a:pt x="1784" y="660"/>
                    <a:pt x="1642" y="286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359496" y="2637818"/>
              <a:ext cx="81111" cy="95370"/>
            </a:xfrm>
            <a:custGeom>
              <a:avLst/>
              <a:gdLst/>
              <a:ahLst/>
              <a:cxnLst/>
              <a:rect l="l" t="t" r="r" b="b"/>
              <a:pathLst>
                <a:path w="2338" h="2749" extrusionOk="0">
                  <a:moveTo>
                    <a:pt x="643" y="0"/>
                  </a:moveTo>
                  <a:cubicBezTo>
                    <a:pt x="429" y="0"/>
                    <a:pt x="215" y="36"/>
                    <a:pt x="0" y="125"/>
                  </a:cubicBezTo>
                  <a:cubicBezTo>
                    <a:pt x="250" y="393"/>
                    <a:pt x="447" y="714"/>
                    <a:pt x="554" y="1071"/>
                  </a:cubicBezTo>
                  <a:cubicBezTo>
                    <a:pt x="1035" y="1285"/>
                    <a:pt x="1446" y="1660"/>
                    <a:pt x="1713" y="2124"/>
                  </a:cubicBezTo>
                  <a:cubicBezTo>
                    <a:pt x="1820" y="2320"/>
                    <a:pt x="1910" y="2516"/>
                    <a:pt x="1963" y="2748"/>
                  </a:cubicBezTo>
                  <a:cubicBezTo>
                    <a:pt x="2195" y="2445"/>
                    <a:pt x="2338" y="2070"/>
                    <a:pt x="2338" y="1696"/>
                  </a:cubicBezTo>
                  <a:cubicBezTo>
                    <a:pt x="2338" y="750"/>
                    <a:pt x="1571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331013" y="2827864"/>
              <a:ext cx="107755" cy="44337"/>
            </a:xfrm>
            <a:custGeom>
              <a:avLst/>
              <a:gdLst/>
              <a:ahLst/>
              <a:cxnLst/>
              <a:rect l="l" t="t" r="r" b="b"/>
              <a:pathLst>
                <a:path w="3106" h="1278" extrusionOk="0">
                  <a:moveTo>
                    <a:pt x="3105" y="0"/>
                  </a:moveTo>
                  <a:cubicBezTo>
                    <a:pt x="2856" y="107"/>
                    <a:pt x="2588" y="143"/>
                    <a:pt x="2320" y="161"/>
                  </a:cubicBezTo>
                  <a:cubicBezTo>
                    <a:pt x="2088" y="143"/>
                    <a:pt x="1874" y="125"/>
                    <a:pt x="1660" y="54"/>
                  </a:cubicBezTo>
                  <a:cubicBezTo>
                    <a:pt x="1642" y="72"/>
                    <a:pt x="1624" y="89"/>
                    <a:pt x="1607" y="89"/>
                  </a:cubicBezTo>
                  <a:cubicBezTo>
                    <a:pt x="1221" y="318"/>
                    <a:pt x="779" y="432"/>
                    <a:pt x="334" y="432"/>
                  </a:cubicBezTo>
                  <a:cubicBezTo>
                    <a:pt x="223" y="432"/>
                    <a:pt x="111" y="425"/>
                    <a:pt x="1" y="411"/>
                  </a:cubicBezTo>
                  <a:lnTo>
                    <a:pt x="1" y="411"/>
                  </a:lnTo>
                  <a:cubicBezTo>
                    <a:pt x="323" y="1000"/>
                    <a:pt x="891" y="1278"/>
                    <a:pt x="1457" y="1278"/>
                  </a:cubicBezTo>
                  <a:cubicBezTo>
                    <a:pt x="2177" y="1278"/>
                    <a:pt x="2896" y="829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227178" y="2777109"/>
              <a:ext cx="98319" cy="95335"/>
            </a:xfrm>
            <a:custGeom>
              <a:avLst/>
              <a:gdLst/>
              <a:ahLst/>
              <a:cxnLst/>
              <a:rect l="l" t="t" r="r" b="b"/>
              <a:pathLst>
                <a:path w="2834" h="2748" extrusionOk="0">
                  <a:moveTo>
                    <a:pt x="888" y="0"/>
                  </a:moveTo>
                  <a:cubicBezTo>
                    <a:pt x="1" y="1100"/>
                    <a:pt x="773" y="2748"/>
                    <a:pt x="2186" y="2748"/>
                  </a:cubicBezTo>
                  <a:cubicBezTo>
                    <a:pt x="2193" y="2748"/>
                    <a:pt x="2201" y="2748"/>
                    <a:pt x="2209" y="2748"/>
                  </a:cubicBezTo>
                  <a:cubicBezTo>
                    <a:pt x="2423" y="2748"/>
                    <a:pt x="2637" y="2712"/>
                    <a:pt x="2833" y="2623"/>
                  </a:cubicBezTo>
                  <a:cubicBezTo>
                    <a:pt x="2583" y="2355"/>
                    <a:pt x="2405" y="2034"/>
                    <a:pt x="2298" y="1677"/>
                  </a:cubicBezTo>
                  <a:cubicBezTo>
                    <a:pt x="1816" y="1463"/>
                    <a:pt x="1406" y="1106"/>
                    <a:pt x="1138" y="642"/>
                  </a:cubicBezTo>
                  <a:cubicBezTo>
                    <a:pt x="1013" y="446"/>
                    <a:pt x="942" y="232"/>
                    <a:pt x="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197516" y="2696518"/>
              <a:ext cx="79689" cy="95474"/>
            </a:xfrm>
            <a:custGeom>
              <a:avLst/>
              <a:gdLst/>
              <a:ahLst/>
              <a:cxnLst/>
              <a:rect l="l" t="t" r="r" b="b"/>
              <a:pathLst>
                <a:path w="2297" h="2752" extrusionOk="0">
                  <a:moveTo>
                    <a:pt x="2186" y="0"/>
                  </a:moveTo>
                  <a:cubicBezTo>
                    <a:pt x="791" y="0"/>
                    <a:pt x="0" y="1638"/>
                    <a:pt x="905" y="2751"/>
                  </a:cubicBezTo>
                  <a:cubicBezTo>
                    <a:pt x="1030" y="2305"/>
                    <a:pt x="1297" y="1931"/>
                    <a:pt x="1654" y="1627"/>
                  </a:cubicBezTo>
                  <a:cubicBezTo>
                    <a:pt x="1654" y="1038"/>
                    <a:pt x="1886" y="450"/>
                    <a:pt x="2296" y="21"/>
                  </a:cubicBezTo>
                  <a:lnTo>
                    <a:pt x="2296" y="4"/>
                  </a:lnTo>
                  <a:cubicBezTo>
                    <a:pt x="2259" y="1"/>
                    <a:pt x="2222" y="0"/>
                    <a:pt x="2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246849" y="2637818"/>
              <a:ext cx="107720" cy="44615"/>
            </a:xfrm>
            <a:custGeom>
              <a:avLst/>
              <a:gdLst/>
              <a:ahLst/>
              <a:cxnLst/>
              <a:rect l="l" t="t" r="r" b="b"/>
              <a:pathLst>
                <a:path w="3105" h="1286" extrusionOk="0">
                  <a:moveTo>
                    <a:pt x="1642" y="0"/>
                  </a:moveTo>
                  <a:cubicBezTo>
                    <a:pt x="857" y="0"/>
                    <a:pt x="196" y="536"/>
                    <a:pt x="0" y="1285"/>
                  </a:cubicBezTo>
                  <a:cubicBezTo>
                    <a:pt x="255" y="1177"/>
                    <a:pt x="521" y="1123"/>
                    <a:pt x="786" y="1123"/>
                  </a:cubicBezTo>
                  <a:cubicBezTo>
                    <a:pt x="1003" y="1123"/>
                    <a:pt x="1219" y="1159"/>
                    <a:pt x="1428" y="1232"/>
                  </a:cubicBezTo>
                  <a:cubicBezTo>
                    <a:pt x="1822" y="978"/>
                    <a:pt x="2283" y="847"/>
                    <a:pt x="2741" y="847"/>
                  </a:cubicBezTo>
                  <a:cubicBezTo>
                    <a:pt x="2863" y="847"/>
                    <a:pt x="2985" y="856"/>
                    <a:pt x="3105" y="875"/>
                  </a:cubicBezTo>
                  <a:cubicBezTo>
                    <a:pt x="2819" y="339"/>
                    <a:pt x="2248" y="0"/>
                    <a:pt x="1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D2F045-B3CA-437D-A138-AAD2ABDF3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8" y="20592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29BDA-551B-4C58-ACCA-E96C62C6DED9}"/>
              </a:ext>
            </a:extLst>
          </p:cNvPr>
          <p:cNvSpPr>
            <a:spLocks noGrp="1"/>
          </p:cNvSpPr>
          <p:nvPr/>
        </p:nvSpPr>
        <p:spPr>
          <a:xfrm>
            <a:off x="720000" y="127911"/>
            <a:ext cx="7704000" cy="5828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LITERATURE REVIEW</a:t>
            </a:r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83E3E8B7-BA24-0BD3-BC7F-2367C6D0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86" y="858082"/>
            <a:ext cx="8420518" cy="3859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22969-BF7B-1815-E212-666FA3359564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9" name="Google Shape;336;p38">
            <a:extLst>
              <a:ext uri="{FF2B5EF4-FFF2-40B4-BE49-F238E27FC236}">
                <a16:creationId xmlns:a16="http://schemas.microsoft.com/office/drawing/2014/main" id="{9DBCE699-121C-43C9-3FF7-7DA63AACD5C2}"/>
              </a:ext>
            </a:extLst>
          </p:cNvPr>
          <p:cNvCxnSpPr>
            <a:cxnSpLocks/>
          </p:cNvCxnSpPr>
          <p:nvPr/>
        </p:nvCxnSpPr>
        <p:spPr>
          <a:xfrm>
            <a:off x="1926077" y="710715"/>
            <a:ext cx="5126476" cy="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337;p38">
            <a:extLst>
              <a:ext uri="{FF2B5EF4-FFF2-40B4-BE49-F238E27FC236}">
                <a16:creationId xmlns:a16="http://schemas.microsoft.com/office/drawing/2014/main" id="{A33C319E-146B-9072-D06B-2A857B53E514}"/>
              </a:ext>
            </a:extLst>
          </p:cNvPr>
          <p:cNvGrpSpPr/>
          <p:nvPr/>
        </p:nvGrpSpPr>
        <p:grpSpPr>
          <a:xfrm>
            <a:off x="6851223" y="376627"/>
            <a:ext cx="293429" cy="334297"/>
            <a:chOff x="1570577" y="2588312"/>
            <a:chExt cx="293429" cy="334297"/>
          </a:xfrm>
        </p:grpSpPr>
        <p:sp>
          <p:nvSpPr>
            <p:cNvPr id="11" name="Google Shape;338;p38">
              <a:extLst>
                <a:ext uri="{FF2B5EF4-FFF2-40B4-BE49-F238E27FC236}">
                  <a16:creationId xmlns:a16="http://schemas.microsoft.com/office/drawing/2014/main" id="{0517045A-E384-16A8-C3D6-5D52EFE6FAE1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9;p38">
              <a:extLst>
                <a:ext uri="{FF2B5EF4-FFF2-40B4-BE49-F238E27FC236}">
                  <a16:creationId xmlns:a16="http://schemas.microsoft.com/office/drawing/2014/main" id="{717DEB16-9509-877C-97FF-935FF5041418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0;p38">
              <a:extLst>
                <a:ext uri="{FF2B5EF4-FFF2-40B4-BE49-F238E27FC236}">
                  <a16:creationId xmlns:a16="http://schemas.microsoft.com/office/drawing/2014/main" id="{D79E6E42-8410-666B-3123-A62390F4FCA5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1;p38">
              <a:extLst>
                <a:ext uri="{FF2B5EF4-FFF2-40B4-BE49-F238E27FC236}">
                  <a16:creationId xmlns:a16="http://schemas.microsoft.com/office/drawing/2014/main" id="{B21A03FD-E7B9-1206-4858-DF44B345446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2;p38">
              <a:extLst>
                <a:ext uri="{FF2B5EF4-FFF2-40B4-BE49-F238E27FC236}">
                  <a16:creationId xmlns:a16="http://schemas.microsoft.com/office/drawing/2014/main" id="{4C8A7611-92BA-4C83-56F3-EF01F53976AC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3;p38">
              <a:extLst>
                <a:ext uri="{FF2B5EF4-FFF2-40B4-BE49-F238E27FC236}">
                  <a16:creationId xmlns:a16="http://schemas.microsoft.com/office/drawing/2014/main" id="{55058D13-F325-9042-948F-C50446F7C3E3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4;p38">
              <a:extLst>
                <a:ext uri="{FF2B5EF4-FFF2-40B4-BE49-F238E27FC236}">
                  <a16:creationId xmlns:a16="http://schemas.microsoft.com/office/drawing/2014/main" id="{263CBA60-5604-E159-ABBD-4E76BB7069C8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;p38">
              <a:extLst>
                <a:ext uri="{FF2B5EF4-FFF2-40B4-BE49-F238E27FC236}">
                  <a16:creationId xmlns:a16="http://schemas.microsoft.com/office/drawing/2014/main" id="{88F9B54F-A0D7-920B-09CC-E711A5AABCAD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46;p38">
            <a:extLst>
              <a:ext uri="{FF2B5EF4-FFF2-40B4-BE49-F238E27FC236}">
                <a16:creationId xmlns:a16="http://schemas.microsoft.com/office/drawing/2014/main" id="{CC724C02-D835-A46D-B502-B230F57BFDF9}"/>
              </a:ext>
            </a:extLst>
          </p:cNvPr>
          <p:cNvGrpSpPr/>
          <p:nvPr/>
        </p:nvGrpSpPr>
        <p:grpSpPr>
          <a:xfrm>
            <a:off x="1817478" y="376812"/>
            <a:ext cx="334297" cy="333915"/>
            <a:chOff x="1550143" y="1999372"/>
            <a:chExt cx="334297" cy="333915"/>
          </a:xfrm>
        </p:grpSpPr>
        <p:sp>
          <p:nvSpPr>
            <p:cNvPr id="20" name="Google Shape;347;p38">
              <a:extLst>
                <a:ext uri="{FF2B5EF4-FFF2-40B4-BE49-F238E27FC236}">
                  <a16:creationId xmlns:a16="http://schemas.microsoft.com/office/drawing/2014/main" id="{C25501F6-9923-6515-03F8-D23544FFC60E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38">
              <a:extLst>
                <a:ext uri="{FF2B5EF4-FFF2-40B4-BE49-F238E27FC236}">
                  <a16:creationId xmlns:a16="http://schemas.microsoft.com/office/drawing/2014/main" id="{0B91C71B-5695-2709-2A73-844E8B246148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;p38">
              <a:extLst>
                <a:ext uri="{FF2B5EF4-FFF2-40B4-BE49-F238E27FC236}">
                  <a16:creationId xmlns:a16="http://schemas.microsoft.com/office/drawing/2014/main" id="{F3487BA4-8F62-44E7-63A7-B0F7435D550C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;p38">
              <a:extLst>
                <a:ext uri="{FF2B5EF4-FFF2-40B4-BE49-F238E27FC236}">
                  <a16:creationId xmlns:a16="http://schemas.microsoft.com/office/drawing/2014/main" id="{0C133F13-D090-8A6F-F4B5-0BFB114BBE57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1;p38">
              <a:extLst>
                <a:ext uri="{FF2B5EF4-FFF2-40B4-BE49-F238E27FC236}">
                  <a16:creationId xmlns:a16="http://schemas.microsoft.com/office/drawing/2014/main" id="{D61FD763-4620-A7C5-E73C-4C458B6AEE31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2;p38">
              <a:extLst>
                <a:ext uri="{FF2B5EF4-FFF2-40B4-BE49-F238E27FC236}">
                  <a16:creationId xmlns:a16="http://schemas.microsoft.com/office/drawing/2014/main" id="{A40F13E5-1B11-6670-4686-28047C1E6038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34465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D2F045-B3CA-437D-A138-AAD2ABDF3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740" y="1965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29BDA-551B-4C58-ACCA-E96C62C6DED9}"/>
              </a:ext>
            </a:extLst>
          </p:cNvPr>
          <p:cNvSpPr>
            <a:spLocks noGrp="1"/>
          </p:cNvSpPr>
          <p:nvPr/>
        </p:nvSpPr>
        <p:spPr>
          <a:xfrm>
            <a:off x="747563" y="127714"/>
            <a:ext cx="7704000" cy="5828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LITERATURE REVIEW</a:t>
            </a:r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56A2540A-9154-5FEB-A668-AE459B949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32" y="775290"/>
            <a:ext cx="8450662" cy="3953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E5187-D082-095B-48C3-2D8A0D2CB105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9" name="Google Shape;336;p38">
            <a:extLst>
              <a:ext uri="{FF2B5EF4-FFF2-40B4-BE49-F238E27FC236}">
                <a16:creationId xmlns:a16="http://schemas.microsoft.com/office/drawing/2014/main" id="{3027B3A5-134A-993F-75F7-C3A92999530C}"/>
              </a:ext>
            </a:extLst>
          </p:cNvPr>
          <p:cNvCxnSpPr>
            <a:cxnSpLocks/>
          </p:cNvCxnSpPr>
          <p:nvPr/>
        </p:nvCxnSpPr>
        <p:spPr>
          <a:xfrm>
            <a:off x="1926077" y="710715"/>
            <a:ext cx="5126476" cy="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337;p38">
            <a:extLst>
              <a:ext uri="{FF2B5EF4-FFF2-40B4-BE49-F238E27FC236}">
                <a16:creationId xmlns:a16="http://schemas.microsoft.com/office/drawing/2014/main" id="{900622C1-4E07-64D3-F78F-53E9A1E613DD}"/>
              </a:ext>
            </a:extLst>
          </p:cNvPr>
          <p:cNvGrpSpPr/>
          <p:nvPr/>
        </p:nvGrpSpPr>
        <p:grpSpPr>
          <a:xfrm>
            <a:off x="6851223" y="376627"/>
            <a:ext cx="293429" cy="334297"/>
            <a:chOff x="1570577" y="2588312"/>
            <a:chExt cx="293429" cy="334297"/>
          </a:xfrm>
        </p:grpSpPr>
        <p:sp>
          <p:nvSpPr>
            <p:cNvPr id="11" name="Google Shape;338;p38">
              <a:extLst>
                <a:ext uri="{FF2B5EF4-FFF2-40B4-BE49-F238E27FC236}">
                  <a16:creationId xmlns:a16="http://schemas.microsoft.com/office/drawing/2014/main" id="{E90039E0-7312-F0B2-3B9E-4F9AAD0708D7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339;p38">
              <a:extLst>
                <a:ext uri="{FF2B5EF4-FFF2-40B4-BE49-F238E27FC236}">
                  <a16:creationId xmlns:a16="http://schemas.microsoft.com/office/drawing/2014/main" id="{C31DA00D-7A2D-7807-3841-67E156978F42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0;p38">
              <a:extLst>
                <a:ext uri="{FF2B5EF4-FFF2-40B4-BE49-F238E27FC236}">
                  <a16:creationId xmlns:a16="http://schemas.microsoft.com/office/drawing/2014/main" id="{FA751CC6-BD87-2E4D-E489-8993B3AB0185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1;p38">
              <a:extLst>
                <a:ext uri="{FF2B5EF4-FFF2-40B4-BE49-F238E27FC236}">
                  <a16:creationId xmlns:a16="http://schemas.microsoft.com/office/drawing/2014/main" id="{F8495084-AE13-006B-B6E7-0676214350BD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2;p38">
              <a:extLst>
                <a:ext uri="{FF2B5EF4-FFF2-40B4-BE49-F238E27FC236}">
                  <a16:creationId xmlns:a16="http://schemas.microsoft.com/office/drawing/2014/main" id="{9A862EFA-AE45-F121-EEF2-95E254DB9C75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3;p38">
              <a:extLst>
                <a:ext uri="{FF2B5EF4-FFF2-40B4-BE49-F238E27FC236}">
                  <a16:creationId xmlns:a16="http://schemas.microsoft.com/office/drawing/2014/main" id="{6DF00E3C-4CA5-3838-622F-8B5E79DF7538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4;p38">
              <a:extLst>
                <a:ext uri="{FF2B5EF4-FFF2-40B4-BE49-F238E27FC236}">
                  <a16:creationId xmlns:a16="http://schemas.microsoft.com/office/drawing/2014/main" id="{95C67C22-2799-580A-19C3-4DA419BD252F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;p38">
              <a:extLst>
                <a:ext uri="{FF2B5EF4-FFF2-40B4-BE49-F238E27FC236}">
                  <a16:creationId xmlns:a16="http://schemas.microsoft.com/office/drawing/2014/main" id="{4E11FE72-5025-65BB-3244-07C0ED32D263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46;p38">
            <a:extLst>
              <a:ext uri="{FF2B5EF4-FFF2-40B4-BE49-F238E27FC236}">
                <a16:creationId xmlns:a16="http://schemas.microsoft.com/office/drawing/2014/main" id="{E89B6767-A241-E43C-9990-AA9357130E75}"/>
              </a:ext>
            </a:extLst>
          </p:cNvPr>
          <p:cNvGrpSpPr/>
          <p:nvPr/>
        </p:nvGrpSpPr>
        <p:grpSpPr>
          <a:xfrm>
            <a:off x="1817478" y="376812"/>
            <a:ext cx="334297" cy="333915"/>
            <a:chOff x="1550143" y="1999372"/>
            <a:chExt cx="334297" cy="333915"/>
          </a:xfrm>
        </p:grpSpPr>
        <p:sp>
          <p:nvSpPr>
            <p:cNvPr id="20" name="Google Shape;347;p38">
              <a:extLst>
                <a:ext uri="{FF2B5EF4-FFF2-40B4-BE49-F238E27FC236}">
                  <a16:creationId xmlns:a16="http://schemas.microsoft.com/office/drawing/2014/main" id="{896741F5-E667-273A-D5D2-4C568112A399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38">
              <a:extLst>
                <a:ext uri="{FF2B5EF4-FFF2-40B4-BE49-F238E27FC236}">
                  <a16:creationId xmlns:a16="http://schemas.microsoft.com/office/drawing/2014/main" id="{9B597F67-A63B-FF7C-5E5A-B98EA174A8D4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;p38">
              <a:extLst>
                <a:ext uri="{FF2B5EF4-FFF2-40B4-BE49-F238E27FC236}">
                  <a16:creationId xmlns:a16="http://schemas.microsoft.com/office/drawing/2014/main" id="{C65DB96A-A36E-1303-E354-2511F1FA000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;p38">
              <a:extLst>
                <a:ext uri="{FF2B5EF4-FFF2-40B4-BE49-F238E27FC236}">
                  <a16:creationId xmlns:a16="http://schemas.microsoft.com/office/drawing/2014/main" id="{70EACB03-7B80-9B27-4D9F-D1C51DE161B7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1;p38">
              <a:extLst>
                <a:ext uri="{FF2B5EF4-FFF2-40B4-BE49-F238E27FC236}">
                  <a16:creationId xmlns:a16="http://schemas.microsoft.com/office/drawing/2014/main" id="{21B6348A-28AC-2BE7-80E5-149FE07710C3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2;p38">
              <a:extLst>
                <a:ext uri="{FF2B5EF4-FFF2-40B4-BE49-F238E27FC236}">
                  <a16:creationId xmlns:a16="http://schemas.microsoft.com/office/drawing/2014/main" id="{4DEF2D34-F889-493F-69AC-1C8E34FB1D8B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5670542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D2F045-B3CA-437D-A138-AAD2ABDF3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987" y="20624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29BDA-551B-4C58-ACCA-E96C62C6DED9}"/>
              </a:ext>
            </a:extLst>
          </p:cNvPr>
          <p:cNvSpPr>
            <a:spLocks noGrp="1"/>
          </p:cNvSpPr>
          <p:nvPr/>
        </p:nvSpPr>
        <p:spPr>
          <a:xfrm>
            <a:off x="622491" y="114731"/>
            <a:ext cx="7704000" cy="5828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 LITERATURE REVIEW</a:t>
            </a:r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DE64B0F8-175C-2D0E-1427-FB9E0174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65" y="861308"/>
            <a:ext cx="8420518" cy="3788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D3479-4AE2-8629-D9B0-58529DF6C754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cxnSp>
        <p:nvCxnSpPr>
          <p:cNvPr id="9" name="Google Shape;336;p38">
            <a:extLst>
              <a:ext uri="{FF2B5EF4-FFF2-40B4-BE49-F238E27FC236}">
                <a16:creationId xmlns:a16="http://schemas.microsoft.com/office/drawing/2014/main" id="{16D58CD8-A174-9539-9C9B-70D31D7EF09B}"/>
              </a:ext>
            </a:extLst>
          </p:cNvPr>
          <p:cNvCxnSpPr>
            <a:cxnSpLocks/>
          </p:cNvCxnSpPr>
          <p:nvPr/>
        </p:nvCxnSpPr>
        <p:spPr>
          <a:xfrm>
            <a:off x="1926077" y="710715"/>
            <a:ext cx="5126476" cy="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337;p38">
            <a:extLst>
              <a:ext uri="{FF2B5EF4-FFF2-40B4-BE49-F238E27FC236}">
                <a16:creationId xmlns:a16="http://schemas.microsoft.com/office/drawing/2014/main" id="{6485D8C1-9A52-4FCD-BD62-BB72EC24FD79}"/>
              </a:ext>
            </a:extLst>
          </p:cNvPr>
          <p:cNvGrpSpPr/>
          <p:nvPr/>
        </p:nvGrpSpPr>
        <p:grpSpPr>
          <a:xfrm>
            <a:off x="6851223" y="376627"/>
            <a:ext cx="293429" cy="334297"/>
            <a:chOff x="1570577" y="2588312"/>
            <a:chExt cx="293429" cy="334297"/>
          </a:xfrm>
        </p:grpSpPr>
        <p:sp>
          <p:nvSpPr>
            <p:cNvPr id="11" name="Google Shape;338;p38">
              <a:extLst>
                <a:ext uri="{FF2B5EF4-FFF2-40B4-BE49-F238E27FC236}">
                  <a16:creationId xmlns:a16="http://schemas.microsoft.com/office/drawing/2014/main" id="{D528DE39-DB2D-0556-B137-A761B7523FD9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9;p38">
              <a:extLst>
                <a:ext uri="{FF2B5EF4-FFF2-40B4-BE49-F238E27FC236}">
                  <a16:creationId xmlns:a16="http://schemas.microsoft.com/office/drawing/2014/main" id="{5E0BE41C-B6A1-3BAA-6BED-F4128549DF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0;p38">
              <a:extLst>
                <a:ext uri="{FF2B5EF4-FFF2-40B4-BE49-F238E27FC236}">
                  <a16:creationId xmlns:a16="http://schemas.microsoft.com/office/drawing/2014/main" id="{8283C190-BE87-ACE0-DACD-96C75AD11908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1;p38">
              <a:extLst>
                <a:ext uri="{FF2B5EF4-FFF2-40B4-BE49-F238E27FC236}">
                  <a16:creationId xmlns:a16="http://schemas.microsoft.com/office/drawing/2014/main" id="{0EBF573E-EA7C-39B4-99EC-AEA8A610D263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2;p38">
              <a:extLst>
                <a:ext uri="{FF2B5EF4-FFF2-40B4-BE49-F238E27FC236}">
                  <a16:creationId xmlns:a16="http://schemas.microsoft.com/office/drawing/2014/main" id="{CE3079DE-C591-B7D5-6681-482E20C7EF8E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3;p38">
              <a:extLst>
                <a:ext uri="{FF2B5EF4-FFF2-40B4-BE49-F238E27FC236}">
                  <a16:creationId xmlns:a16="http://schemas.microsoft.com/office/drawing/2014/main" id="{EE66D01B-CD7B-9AA2-33DA-BA1EEA3DFB8D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4;p38">
              <a:extLst>
                <a:ext uri="{FF2B5EF4-FFF2-40B4-BE49-F238E27FC236}">
                  <a16:creationId xmlns:a16="http://schemas.microsoft.com/office/drawing/2014/main" id="{375A9C57-9547-088B-232A-32435FF43D4C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;p38">
              <a:extLst>
                <a:ext uri="{FF2B5EF4-FFF2-40B4-BE49-F238E27FC236}">
                  <a16:creationId xmlns:a16="http://schemas.microsoft.com/office/drawing/2014/main" id="{67691462-DCCF-F9D1-1F17-E7928FC44F5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46;p38">
            <a:extLst>
              <a:ext uri="{FF2B5EF4-FFF2-40B4-BE49-F238E27FC236}">
                <a16:creationId xmlns:a16="http://schemas.microsoft.com/office/drawing/2014/main" id="{A4DA93EF-90EA-586E-0E85-42A931F2F18B}"/>
              </a:ext>
            </a:extLst>
          </p:cNvPr>
          <p:cNvGrpSpPr/>
          <p:nvPr/>
        </p:nvGrpSpPr>
        <p:grpSpPr>
          <a:xfrm>
            <a:off x="1817478" y="376812"/>
            <a:ext cx="334297" cy="333915"/>
            <a:chOff x="1550143" y="1999372"/>
            <a:chExt cx="334297" cy="333915"/>
          </a:xfrm>
        </p:grpSpPr>
        <p:sp>
          <p:nvSpPr>
            <p:cNvPr id="20" name="Google Shape;347;p38">
              <a:extLst>
                <a:ext uri="{FF2B5EF4-FFF2-40B4-BE49-F238E27FC236}">
                  <a16:creationId xmlns:a16="http://schemas.microsoft.com/office/drawing/2014/main" id="{B9F65B4D-2068-D1AF-0939-544DA84638E8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38">
              <a:extLst>
                <a:ext uri="{FF2B5EF4-FFF2-40B4-BE49-F238E27FC236}">
                  <a16:creationId xmlns:a16="http://schemas.microsoft.com/office/drawing/2014/main" id="{F21D186D-34B0-49B7-3B6B-159349A98F8A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;p38">
              <a:extLst>
                <a:ext uri="{FF2B5EF4-FFF2-40B4-BE49-F238E27FC236}">
                  <a16:creationId xmlns:a16="http://schemas.microsoft.com/office/drawing/2014/main" id="{94480A12-D15E-6103-ECF7-DFED7619733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;p38">
              <a:extLst>
                <a:ext uri="{FF2B5EF4-FFF2-40B4-BE49-F238E27FC236}">
                  <a16:creationId xmlns:a16="http://schemas.microsoft.com/office/drawing/2014/main" id="{A250BB1A-A5AA-954A-A361-EAC9D210F660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1;p38">
              <a:extLst>
                <a:ext uri="{FF2B5EF4-FFF2-40B4-BE49-F238E27FC236}">
                  <a16:creationId xmlns:a16="http://schemas.microsoft.com/office/drawing/2014/main" id="{F6D7ABA0-BADB-8FFE-B1C1-3CAF2ABA1A5B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2;p38">
              <a:extLst>
                <a:ext uri="{FF2B5EF4-FFF2-40B4-BE49-F238E27FC236}">
                  <a16:creationId xmlns:a16="http://schemas.microsoft.com/office/drawing/2014/main" id="{3A24E4F9-FDDF-115B-F7D2-3A361666327D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6067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6;p36">
            <a:extLst>
              <a:ext uri="{FF2B5EF4-FFF2-40B4-BE49-F238E27FC236}">
                <a16:creationId xmlns:a16="http://schemas.microsoft.com/office/drawing/2014/main" id="{088511C7-3B8E-2FDD-CA5F-AFEFA18A21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82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DATA FEATURES</a:t>
            </a:r>
            <a:endParaRPr dirty="0"/>
          </a:p>
        </p:txBody>
      </p:sp>
      <p:graphicFrame>
        <p:nvGraphicFramePr>
          <p:cNvPr id="5" name="Google Shape;297;p36">
            <a:extLst>
              <a:ext uri="{FF2B5EF4-FFF2-40B4-BE49-F238E27FC236}">
                <a16:creationId xmlns:a16="http://schemas.microsoft.com/office/drawing/2014/main" id="{103A74C8-C11C-C514-F1F3-E4D64B126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089232"/>
              </p:ext>
            </p:extLst>
          </p:nvPr>
        </p:nvGraphicFramePr>
        <p:xfrm>
          <a:off x="720000" y="1568811"/>
          <a:ext cx="7704000" cy="2743192"/>
        </p:xfrm>
        <a:graphic>
          <a:graphicData uri="http://schemas.openxmlformats.org/drawingml/2006/table">
            <a:tbl>
              <a:tblPr>
                <a:noFill/>
                <a:tableStyleId>{C563AD12-B3B1-4C6C-A595-04267EFED403}</a:tableStyleId>
              </a:tblPr>
              <a:tblGrid>
                <a:gridCol w="26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8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LAND TYPE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Land types direct crop adaptation to varied topography and climate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.</a:t>
                      </a:r>
                      <a:endParaRPr sz="10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7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LAND LEVEL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Affects cultivation by influencing water and drainage in agriculture.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7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WATER RECESSION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Helps in root development, prevents waterlogging and nutrient absorption.</a:t>
                      </a:r>
                      <a:endParaRPr sz="10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7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DRAINAGE</a:t>
                      </a:r>
                      <a:endParaRPr sz="11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Prevents waterlogging, ensuring oxygen levels for root health.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7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CONSISTENCY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Influences water retention, aeration, and root development.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SOIL TEXTURE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Influences water retention, drainage, nutrient availability.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408EB79-4F85-E10F-8137-072992B95920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cxnSp>
        <p:nvCxnSpPr>
          <p:cNvPr id="7" name="Google Shape;336;p38">
            <a:extLst>
              <a:ext uri="{FF2B5EF4-FFF2-40B4-BE49-F238E27FC236}">
                <a16:creationId xmlns:a16="http://schemas.microsoft.com/office/drawing/2014/main" id="{5910A685-EE74-0917-9BE0-2F994D0DDB52}"/>
              </a:ext>
            </a:extLst>
          </p:cNvPr>
          <p:cNvCxnSpPr>
            <a:cxnSpLocks/>
          </p:cNvCxnSpPr>
          <p:nvPr/>
        </p:nvCxnSpPr>
        <p:spPr>
          <a:xfrm>
            <a:off x="2490281" y="1090096"/>
            <a:ext cx="43288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37;p38">
            <a:extLst>
              <a:ext uri="{FF2B5EF4-FFF2-40B4-BE49-F238E27FC236}">
                <a16:creationId xmlns:a16="http://schemas.microsoft.com/office/drawing/2014/main" id="{890F5792-8A4F-95A0-DC55-17EC02385AB1}"/>
              </a:ext>
            </a:extLst>
          </p:cNvPr>
          <p:cNvGrpSpPr/>
          <p:nvPr/>
        </p:nvGrpSpPr>
        <p:grpSpPr>
          <a:xfrm>
            <a:off x="6617754" y="756008"/>
            <a:ext cx="293429" cy="334297"/>
            <a:chOff x="1570577" y="2588312"/>
            <a:chExt cx="293429" cy="334297"/>
          </a:xfrm>
        </p:grpSpPr>
        <p:sp>
          <p:nvSpPr>
            <p:cNvPr id="9" name="Google Shape;338;p38">
              <a:extLst>
                <a:ext uri="{FF2B5EF4-FFF2-40B4-BE49-F238E27FC236}">
                  <a16:creationId xmlns:a16="http://schemas.microsoft.com/office/drawing/2014/main" id="{6BC5363A-604B-85DE-F080-71425CF3B3FA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9;p38">
              <a:extLst>
                <a:ext uri="{FF2B5EF4-FFF2-40B4-BE49-F238E27FC236}">
                  <a16:creationId xmlns:a16="http://schemas.microsoft.com/office/drawing/2014/main" id="{1C263DC7-2412-B85A-53CC-9B2FE265ECFC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C388237-32D4-94C3-DBAC-E4C8A7528344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;p38">
              <a:extLst>
                <a:ext uri="{FF2B5EF4-FFF2-40B4-BE49-F238E27FC236}">
                  <a16:creationId xmlns:a16="http://schemas.microsoft.com/office/drawing/2014/main" id="{A904B788-64A8-907C-4012-B74084FA8299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2;p38">
              <a:extLst>
                <a:ext uri="{FF2B5EF4-FFF2-40B4-BE49-F238E27FC236}">
                  <a16:creationId xmlns:a16="http://schemas.microsoft.com/office/drawing/2014/main" id="{F2FEAF5C-DC09-93EC-BC03-EAE14E3E617C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3;p38">
              <a:extLst>
                <a:ext uri="{FF2B5EF4-FFF2-40B4-BE49-F238E27FC236}">
                  <a16:creationId xmlns:a16="http://schemas.microsoft.com/office/drawing/2014/main" id="{ED7586FF-129B-1A6B-B7DF-DEFB6EE10FE2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4;p38">
              <a:extLst>
                <a:ext uri="{FF2B5EF4-FFF2-40B4-BE49-F238E27FC236}">
                  <a16:creationId xmlns:a16="http://schemas.microsoft.com/office/drawing/2014/main" id="{64FF092B-19F8-BC18-D529-A8B12AED9AFA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;p38">
              <a:extLst>
                <a:ext uri="{FF2B5EF4-FFF2-40B4-BE49-F238E27FC236}">
                  <a16:creationId xmlns:a16="http://schemas.microsoft.com/office/drawing/2014/main" id="{C3842B20-84B8-6111-11A5-188EDEBB7AB0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46;p38">
            <a:extLst>
              <a:ext uri="{FF2B5EF4-FFF2-40B4-BE49-F238E27FC236}">
                <a16:creationId xmlns:a16="http://schemas.microsoft.com/office/drawing/2014/main" id="{996ABE39-CE01-C279-48DC-8B2503570357}"/>
              </a:ext>
            </a:extLst>
          </p:cNvPr>
          <p:cNvGrpSpPr/>
          <p:nvPr/>
        </p:nvGrpSpPr>
        <p:grpSpPr>
          <a:xfrm>
            <a:off x="2371953" y="756193"/>
            <a:ext cx="334297" cy="333915"/>
            <a:chOff x="1550143" y="1999372"/>
            <a:chExt cx="334297" cy="333915"/>
          </a:xfrm>
        </p:grpSpPr>
        <p:sp>
          <p:nvSpPr>
            <p:cNvPr id="18" name="Google Shape;347;p38">
              <a:extLst>
                <a:ext uri="{FF2B5EF4-FFF2-40B4-BE49-F238E27FC236}">
                  <a16:creationId xmlns:a16="http://schemas.microsoft.com/office/drawing/2014/main" id="{4ECCE26A-A2A9-9FA3-0340-6CF8C4A8ECE9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8;p38">
              <a:extLst>
                <a:ext uri="{FF2B5EF4-FFF2-40B4-BE49-F238E27FC236}">
                  <a16:creationId xmlns:a16="http://schemas.microsoft.com/office/drawing/2014/main" id="{69BA0330-7FD5-31D4-2097-001E1DB3AAE0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;p38">
              <a:extLst>
                <a:ext uri="{FF2B5EF4-FFF2-40B4-BE49-F238E27FC236}">
                  <a16:creationId xmlns:a16="http://schemas.microsoft.com/office/drawing/2014/main" id="{EB6981B2-E921-DF9B-887A-5A3C40E0AD3F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0;p38">
              <a:extLst>
                <a:ext uri="{FF2B5EF4-FFF2-40B4-BE49-F238E27FC236}">
                  <a16:creationId xmlns:a16="http://schemas.microsoft.com/office/drawing/2014/main" id="{18355166-294C-B7B2-7FCF-7C2E2073AFE3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1;p38">
              <a:extLst>
                <a:ext uri="{FF2B5EF4-FFF2-40B4-BE49-F238E27FC236}">
                  <a16:creationId xmlns:a16="http://schemas.microsoft.com/office/drawing/2014/main" id="{AFE5463D-C0F4-92C1-0B33-8BEF3B8F9327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2;p38">
              <a:extLst>
                <a:ext uri="{FF2B5EF4-FFF2-40B4-BE49-F238E27FC236}">
                  <a16:creationId xmlns:a16="http://schemas.microsoft.com/office/drawing/2014/main" id="{BA967027-D7C6-D109-CBDE-BCFBEBB4B14F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93361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6;p36">
            <a:extLst>
              <a:ext uri="{FF2B5EF4-FFF2-40B4-BE49-F238E27FC236}">
                <a16:creationId xmlns:a16="http://schemas.microsoft.com/office/drawing/2014/main" id="{AC02F460-904E-68A3-0B58-DD0BB8EF9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1741"/>
            <a:ext cx="7704000" cy="62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DATA FEATURES</a:t>
            </a:r>
            <a:endParaRPr dirty="0"/>
          </a:p>
        </p:txBody>
      </p:sp>
      <p:graphicFrame>
        <p:nvGraphicFramePr>
          <p:cNvPr id="7" name="Google Shape;297;p36">
            <a:extLst>
              <a:ext uri="{FF2B5EF4-FFF2-40B4-BE49-F238E27FC236}">
                <a16:creationId xmlns:a16="http://schemas.microsoft.com/office/drawing/2014/main" id="{4E572ED4-BA97-E35A-617D-7E4124D9F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33067"/>
              </p:ext>
            </p:extLst>
          </p:nvPr>
        </p:nvGraphicFramePr>
        <p:xfrm>
          <a:off x="522514" y="1268798"/>
          <a:ext cx="7901486" cy="3541539"/>
        </p:xfrm>
        <a:graphic>
          <a:graphicData uri="http://schemas.openxmlformats.org/drawingml/2006/table">
            <a:tbl>
              <a:tblPr>
                <a:noFill/>
                <a:tableStyleId>{C563AD12-B3B1-4C6C-A595-04267EFED403}</a:tableStyleId>
              </a:tblPr>
              <a:tblGrid>
                <a:gridCol w="269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SALINITY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Excessive salinity hinders water uptake and nutrient absorption.</a:t>
                      </a:r>
                      <a:endParaRPr sz="10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SOIL MOISTURE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Facilitates nutrient absorption and metabolic processes for growth.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PERIOD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Specific phase of plant's growth.</a:t>
                      </a:r>
                      <a:endParaRPr sz="10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pH</a:t>
                      </a:r>
                      <a:endParaRPr sz="14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Impacting nutrient availability and influencing plant growth.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PRODUCTION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Production quantity of crops per hectare.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N, P, K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Chemical nutrients needed for the growth of crops.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Temperature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Optimal temperatures in Bangladesh favorable conditions for crop cultivation.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775188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Rainfall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Bangladesh's ample rainfall sustains thriving crop cultivation.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0672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CCCF243-7E76-B273-9E3D-AB456E743A45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cxnSp>
        <p:nvCxnSpPr>
          <p:cNvPr id="9" name="Google Shape;336;p38">
            <a:extLst>
              <a:ext uri="{FF2B5EF4-FFF2-40B4-BE49-F238E27FC236}">
                <a16:creationId xmlns:a16="http://schemas.microsoft.com/office/drawing/2014/main" id="{B9D13FAE-F06B-BA3A-8F73-F1A42FDC66CA}"/>
              </a:ext>
            </a:extLst>
          </p:cNvPr>
          <p:cNvCxnSpPr>
            <a:cxnSpLocks/>
          </p:cNvCxnSpPr>
          <p:nvPr/>
        </p:nvCxnSpPr>
        <p:spPr>
          <a:xfrm>
            <a:off x="2469104" y="1010963"/>
            <a:ext cx="43288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337;p38">
            <a:extLst>
              <a:ext uri="{FF2B5EF4-FFF2-40B4-BE49-F238E27FC236}">
                <a16:creationId xmlns:a16="http://schemas.microsoft.com/office/drawing/2014/main" id="{18332739-3DE8-0E3A-3DD2-D3BCC561274F}"/>
              </a:ext>
            </a:extLst>
          </p:cNvPr>
          <p:cNvGrpSpPr/>
          <p:nvPr/>
        </p:nvGrpSpPr>
        <p:grpSpPr>
          <a:xfrm>
            <a:off x="6651197" y="626517"/>
            <a:ext cx="293429" cy="334297"/>
            <a:chOff x="1570577" y="2588312"/>
            <a:chExt cx="293429" cy="334297"/>
          </a:xfrm>
        </p:grpSpPr>
        <p:sp>
          <p:nvSpPr>
            <p:cNvPr id="11" name="Google Shape;338;p38">
              <a:extLst>
                <a:ext uri="{FF2B5EF4-FFF2-40B4-BE49-F238E27FC236}">
                  <a16:creationId xmlns:a16="http://schemas.microsoft.com/office/drawing/2014/main" id="{4C6B53BA-9BF6-A159-5C14-76BD99DC5BA2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9;p38">
              <a:extLst>
                <a:ext uri="{FF2B5EF4-FFF2-40B4-BE49-F238E27FC236}">
                  <a16:creationId xmlns:a16="http://schemas.microsoft.com/office/drawing/2014/main" id="{3B6DF81D-6C66-EDB8-2DD1-6962E9EA469F}"/>
                </a:ext>
              </a:extLst>
            </p:cNvPr>
            <p:cNvSpPr/>
            <p:nvPr/>
          </p:nvSpPr>
          <p:spPr>
            <a:xfrm>
              <a:off x="1678262" y="2780195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0;p38">
              <a:extLst>
                <a:ext uri="{FF2B5EF4-FFF2-40B4-BE49-F238E27FC236}">
                  <a16:creationId xmlns:a16="http://schemas.microsoft.com/office/drawing/2014/main" id="{2F7012E0-8825-C218-DF66-3DCC28F75E17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1;p38">
              <a:extLst>
                <a:ext uri="{FF2B5EF4-FFF2-40B4-BE49-F238E27FC236}">
                  <a16:creationId xmlns:a16="http://schemas.microsoft.com/office/drawing/2014/main" id="{725109A1-FF9B-ACC4-9018-CC7C575E1358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2;p38">
              <a:extLst>
                <a:ext uri="{FF2B5EF4-FFF2-40B4-BE49-F238E27FC236}">
                  <a16:creationId xmlns:a16="http://schemas.microsoft.com/office/drawing/2014/main" id="{62646E86-47BE-5CDD-71A7-EA2211094906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3;p38">
              <a:extLst>
                <a:ext uri="{FF2B5EF4-FFF2-40B4-BE49-F238E27FC236}">
                  <a16:creationId xmlns:a16="http://schemas.microsoft.com/office/drawing/2014/main" id="{22B363D4-DA83-301F-7913-9A06AC9D4BFB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4;p38">
              <a:extLst>
                <a:ext uri="{FF2B5EF4-FFF2-40B4-BE49-F238E27FC236}">
                  <a16:creationId xmlns:a16="http://schemas.microsoft.com/office/drawing/2014/main" id="{051CBE23-6077-9D95-136F-E5F86DA4098C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;p38">
              <a:extLst>
                <a:ext uri="{FF2B5EF4-FFF2-40B4-BE49-F238E27FC236}">
                  <a16:creationId xmlns:a16="http://schemas.microsoft.com/office/drawing/2014/main" id="{41A4C3D8-B034-0881-E5D4-4B2466A785A8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46;p38">
            <a:extLst>
              <a:ext uri="{FF2B5EF4-FFF2-40B4-BE49-F238E27FC236}">
                <a16:creationId xmlns:a16="http://schemas.microsoft.com/office/drawing/2014/main" id="{90F77271-FEED-2C9B-5788-BD6D405FC745}"/>
              </a:ext>
            </a:extLst>
          </p:cNvPr>
          <p:cNvGrpSpPr/>
          <p:nvPr/>
        </p:nvGrpSpPr>
        <p:grpSpPr>
          <a:xfrm>
            <a:off x="2420262" y="626517"/>
            <a:ext cx="334297" cy="333915"/>
            <a:chOff x="1550143" y="1999372"/>
            <a:chExt cx="334297" cy="333915"/>
          </a:xfrm>
        </p:grpSpPr>
        <p:sp>
          <p:nvSpPr>
            <p:cNvPr id="20" name="Google Shape;347;p38">
              <a:extLst>
                <a:ext uri="{FF2B5EF4-FFF2-40B4-BE49-F238E27FC236}">
                  <a16:creationId xmlns:a16="http://schemas.microsoft.com/office/drawing/2014/main" id="{3D52D2A3-35BD-380F-F2FA-C67414799503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38">
              <a:extLst>
                <a:ext uri="{FF2B5EF4-FFF2-40B4-BE49-F238E27FC236}">
                  <a16:creationId xmlns:a16="http://schemas.microsoft.com/office/drawing/2014/main" id="{919FDB0C-3942-6903-F8D1-23AFB2D500A7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;p38">
              <a:extLst>
                <a:ext uri="{FF2B5EF4-FFF2-40B4-BE49-F238E27FC236}">
                  <a16:creationId xmlns:a16="http://schemas.microsoft.com/office/drawing/2014/main" id="{887B65D1-4B32-AC0E-A5E0-724D82346CD9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;p38">
              <a:extLst>
                <a:ext uri="{FF2B5EF4-FFF2-40B4-BE49-F238E27FC236}">
                  <a16:creationId xmlns:a16="http://schemas.microsoft.com/office/drawing/2014/main" id="{8EABF363-13DB-49FB-4D38-71EF082C777C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1;p38">
              <a:extLst>
                <a:ext uri="{FF2B5EF4-FFF2-40B4-BE49-F238E27FC236}">
                  <a16:creationId xmlns:a16="http://schemas.microsoft.com/office/drawing/2014/main" id="{AEDF37D0-7408-2AC7-E7D8-9CB444046CDC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2;p38">
              <a:extLst>
                <a:ext uri="{FF2B5EF4-FFF2-40B4-BE49-F238E27FC236}">
                  <a16:creationId xmlns:a16="http://schemas.microsoft.com/office/drawing/2014/main" id="{6573D5A4-543D-7B84-6BB6-3E0CF7CAFBE2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01739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</a:t>
            </a:r>
            <a:endParaRPr dirty="0"/>
          </a:p>
        </p:txBody>
      </p:sp>
      <p:sp>
        <p:nvSpPr>
          <p:cNvPr id="415" name="Google Shape;415;p42"/>
          <p:cNvSpPr txBox="1">
            <a:spLocks noGrp="1"/>
          </p:cNvSpPr>
          <p:nvPr>
            <p:ph type="subTitle" idx="1"/>
          </p:nvPr>
        </p:nvSpPr>
        <p:spPr>
          <a:xfrm>
            <a:off x="1217713" y="1847408"/>
            <a:ext cx="2265000" cy="1450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High Land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Middle High Land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Middle Low Land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Low Land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Extreme Low Land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16" name="Google Shape;416;p42"/>
          <p:cNvSpPr txBox="1">
            <a:spLocks noGrp="1"/>
          </p:cNvSpPr>
          <p:nvPr>
            <p:ph type="subTitle" idx="2"/>
          </p:nvPr>
        </p:nvSpPr>
        <p:spPr>
          <a:xfrm>
            <a:off x="3630587" y="3480155"/>
            <a:ext cx="2265000" cy="968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Too Early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Early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Natural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Late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17" name="Google Shape;417;p42"/>
          <p:cNvSpPr txBox="1">
            <a:spLocks noGrp="1"/>
          </p:cNvSpPr>
          <p:nvPr>
            <p:ph type="subTitle" idx="3"/>
          </p:nvPr>
        </p:nvSpPr>
        <p:spPr>
          <a:xfrm>
            <a:off x="6170201" y="2014240"/>
            <a:ext cx="226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Even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Uneven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Slope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18" name="Google Shape;418;p42"/>
          <p:cNvSpPr txBox="1">
            <a:spLocks noGrp="1"/>
          </p:cNvSpPr>
          <p:nvPr>
            <p:ph type="subTitle" idx="4"/>
          </p:nvPr>
        </p:nvSpPr>
        <p:spPr>
          <a:xfrm>
            <a:off x="1217712" y="1411668"/>
            <a:ext cx="22650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LAND TYPE</a:t>
            </a:r>
            <a:endParaRPr dirty="0"/>
          </a:p>
        </p:txBody>
      </p:sp>
      <p:sp>
        <p:nvSpPr>
          <p:cNvPr id="419" name="Google Shape;419;p42"/>
          <p:cNvSpPr txBox="1">
            <a:spLocks noGrp="1"/>
          </p:cNvSpPr>
          <p:nvPr>
            <p:ph type="subTitle" idx="5"/>
          </p:nvPr>
        </p:nvSpPr>
        <p:spPr>
          <a:xfrm>
            <a:off x="3482712" y="3020016"/>
            <a:ext cx="2560751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WATER RECESSION</a:t>
            </a:r>
            <a:endParaRPr dirty="0"/>
          </a:p>
        </p:txBody>
      </p:sp>
      <p:sp>
        <p:nvSpPr>
          <p:cNvPr id="420" name="Google Shape;420;p42"/>
          <p:cNvSpPr txBox="1">
            <a:spLocks noGrp="1"/>
          </p:cNvSpPr>
          <p:nvPr>
            <p:ph type="subTitle" idx="6"/>
          </p:nvPr>
        </p:nvSpPr>
        <p:spPr>
          <a:xfrm>
            <a:off x="6170202" y="1578500"/>
            <a:ext cx="22650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LAND LEVEL</a:t>
            </a:r>
            <a:endParaRPr dirty="0"/>
          </a:p>
        </p:txBody>
      </p:sp>
      <p:cxnSp>
        <p:nvCxnSpPr>
          <p:cNvPr id="421" name="Google Shape;421;p42"/>
          <p:cNvCxnSpPr/>
          <p:nvPr/>
        </p:nvCxnSpPr>
        <p:spPr>
          <a:xfrm>
            <a:off x="593687" y="1845118"/>
            <a:ext cx="18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2"/>
          <p:cNvCxnSpPr>
            <a:cxnSpLocks/>
          </p:cNvCxnSpPr>
          <p:nvPr/>
        </p:nvCxnSpPr>
        <p:spPr>
          <a:xfrm>
            <a:off x="3128872" y="3452028"/>
            <a:ext cx="21908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2"/>
          <p:cNvCxnSpPr/>
          <p:nvPr/>
        </p:nvCxnSpPr>
        <p:spPr>
          <a:xfrm>
            <a:off x="5551650" y="2011950"/>
            <a:ext cx="139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42"/>
          <p:cNvSpPr/>
          <p:nvPr/>
        </p:nvSpPr>
        <p:spPr>
          <a:xfrm>
            <a:off x="5551653" y="1680582"/>
            <a:ext cx="340715" cy="333672"/>
          </a:xfrm>
          <a:custGeom>
            <a:avLst/>
            <a:gdLst/>
            <a:ahLst/>
            <a:cxnLst/>
            <a:rect l="l" t="t" r="r" b="b"/>
            <a:pathLst>
              <a:path w="9821" h="9618" extrusionOk="0">
                <a:moveTo>
                  <a:pt x="5413" y="0"/>
                </a:moveTo>
                <a:cubicBezTo>
                  <a:pt x="5423" y="0"/>
                  <a:pt x="5433" y="0"/>
                  <a:pt x="5443" y="0"/>
                </a:cubicBezTo>
                <a:lnTo>
                  <a:pt x="5443" y="0"/>
                </a:lnTo>
                <a:cubicBezTo>
                  <a:pt x="5445" y="0"/>
                  <a:pt x="5447" y="0"/>
                  <a:pt x="5449" y="0"/>
                </a:cubicBezTo>
                <a:close/>
                <a:moveTo>
                  <a:pt x="5443" y="0"/>
                </a:moveTo>
                <a:lnTo>
                  <a:pt x="5443" y="0"/>
                </a:lnTo>
                <a:cubicBezTo>
                  <a:pt x="4303" y="19"/>
                  <a:pt x="3235" y="447"/>
                  <a:pt x="2398" y="1213"/>
                </a:cubicBezTo>
                <a:cubicBezTo>
                  <a:pt x="2255" y="1160"/>
                  <a:pt x="2094" y="1124"/>
                  <a:pt x="1952" y="1124"/>
                </a:cubicBezTo>
                <a:cubicBezTo>
                  <a:pt x="1327" y="1124"/>
                  <a:pt x="828" y="1624"/>
                  <a:pt x="810" y="2248"/>
                </a:cubicBezTo>
                <a:lnTo>
                  <a:pt x="810" y="2819"/>
                </a:lnTo>
                <a:cubicBezTo>
                  <a:pt x="797" y="2819"/>
                  <a:pt x="785" y="2818"/>
                  <a:pt x="774" y="2818"/>
                </a:cubicBezTo>
                <a:cubicBezTo>
                  <a:pt x="110" y="2818"/>
                  <a:pt x="1" y="3785"/>
                  <a:pt x="667" y="3925"/>
                </a:cubicBezTo>
                <a:cubicBezTo>
                  <a:pt x="714" y="3937"/>
                  <a:pt x="760" y="3943"/>
                  <a:pt x="806" y="3943"/>
                </a:cubicBezTo>
                <a:cubicBezTo>
                  <a:pt x="1111" y="3943"/>
                  <a:pt x="1383" y="3698"/>
                  <a:pt x="1398" y="3372"/>
                </a:cubicBezTo>
                <a:cubicBezTo>
                  <a:pt x="1398" y="3693"/>
                  <a:pt x="1648" y="3943"/>
                  <a:pt x="1952" y="3943"/>
                </a:cubicBezTo>
                <a:cubicBezTo>
                  <a:pt x="2273" y="3943"/>
                  <a:pt x="2523" y="3693"/>
                  <a:pt x="2540" y="3372"/>
                </a:cubicBezTo>
                <a:cubicBezTo>
                  <a:pt x="2540" y="3722"/>
                  <a:pt x="2818" y="3950"/>
                  <a:pt x="3108" y="3950"/>
                </a:cubicBezTo>
                <a:cubicBezTo>
                  <a:pt x="3247" y="3950"/>
                  <a:pt x="3389" y="3898"/>
                  <a:pt x="3504" y="3783"/>
                </a:cubicBezTo>
                <a:cubicBezTo>
                  <a:pt x="3861" y="3426"/>
                  <a:pt x="3593" y="2819"/>
                  <a:pt x="3094" y="2819"/>
                </a:cubicBezTo>
                <a:lnTo>
                  <a:pt x="3094" y="2266"/>
                </a:lnTo>
                <a:cubicBezTo>
                  <a:pt x="3058" y="2016"/>
                  <a:pt x="2969" y="1784"/>
                  <a:pt x="2844" y="1570"/>
                </a:cubicBezTo>
                <a:cubicBezTo>
                  <a:pt x="3557" y="928"/>
                  <a:pt x="4485" y="589"/>
                  <a:pt x="5431" y="571"/>
                </a:cubicBezTo>
                <a:cubicBezTo>
                  <a:pt x="7055" y="571"/>
                  <a:pt x="8500" y="1588"/>
                  <a:pt x="9053" y="3122"/>
                </a:cubicBezTo>
                <a:cubicBezTo>
                  <a:pt x="8490" y="2537"/>
                  <a:pt x="7755" y="2254"/>
                  <a:pt x="7026" y="2254"/>
                </a:cubicBezTo>
                <a:cubicBezTo>
                  <a:pt x="6067" y="2254"/>
                  <a:pt x="5119" y="2743"/>
                  <a:pt x="4592" y="3676"/>
                </a:cubicBezTo>
                <a:lnTo>
                  <a:pt x="4485" y="3676"/>
                </a:lnTo>
                <a:cubicBezTo>
                  <a:pt x="4378" y="3676"/>
                  <a:pt x="4253" y="3693"/>
                  <a:pt x="4146" y="3729"/>
                </a:cubicBezTo>
                <a:cubicBezTo>
                  <a:pt x="4039" y="4068"/>
                  <a:pt x="3772" y="4354"/>
                  <a:pt x="3433" y="4461"/>
                </a:cubicBezTo>
                <a:cubicBezTo>
                  <a:pt x="3397" y="4568"/>
                  <a:pt x="3379" y="4675"/>
                  <a:pt x="3361" y="4800"/>
                </a:cubicBezTo>
                <a:lnTo>
                  <a:pt x="3361" y="5371"/>
                </a:lnTo>
                <a:cubicBezTo>
                  <a:pt x="2844" y="5371"/>
                  <a:pt x="2594" y="5977"/>
                  <a:pt x="2951" y="6334"/>
                </a:cubicBezTo>
                <a:cubicBezTo>
                  <a:pt x="3067" y="6450"/>
                  <a:pt x="3209" y="6502"/>
                  <a:pt x="3349" y="6502"/>
                </a:cubicBezTo>
                <a:cubicBezTo>
                  <a:pt x="3638" y="6502"/>
                  <a:pt x="3914" y="6279"/>
                  <a:pt x="3914" y="5942"/>
                </a:cubicBezTo>
                <a:cubicBezTo>
                  <a:pt x="4100" y="5854"/>
                  <a:pt x="4295" y="5812"/>
                  <a:pt x="4486" y="5812"/>
                </a:cubicBezTo>
                <a:cubicBezTo>
                  <a:pt x="4956" y="5812"/>
                  <a:pt x="5404" y="6063"/>
                  <a:pt x="5645" y="6495"/>
                </a:cubicBezTo>
                <a:cubicBezTo>
                  <a:pt x="6287" y="6388"/>
                  <a:pt x="6252" y="5460"/>
                  <a:pt x="5609" y="5388"/>
                </a:cubicBezTo>
                <a:lnTo>
                  <a:pt x="5609" y="4800"/>
                </a:lnTo>
                <a:cubicBezTo>
                  <a:pt x="5609" y="4425"/>
                  <a:pt x="5431" y="4086"/>
                  <a:pt x="5128" y="3872"/>
                </a:cubicBezTo>
                <a:cubicBezTo>
                  <a:pt x="5582" y="3133"/>
                  <a:pt x="6296" y="2803"/>
                  <a:pt x="7004" y="2803"/>
                </a:cubicBezTo>
                <a:cubicBezTo>
                  <a:pt x="8158" y="2803"/>
                  <a:pt x="9294" y="3680"/>
                  <a:pt x="9249" y="5085"/>
                </a:cubicBezTo>
                <a:lnTo>
                  <a:pt x="9249" y="5817"/>
                </a:lnTo>
                <a:cubicBezTo>
                  <a:pt x="8929" y="5519"/>
                  <a:pt x="8531" y="5376"/>
                  <a:pt x="8136" y="5376"/>
                </a:cubicBezTo>
                <a:cubicBezTo>
                  <a:pt x="7584" y="5376"/>
                  <a:pt x="7038" y="5654"/>
                  <a:pt x="6716" y="6174"/>
                </a:cubicBezTo>
                <a:cubicBezTo>
                  <a:pt x="6698" y="6209"/>
                  <a:pt x="6680" y="6263"/>
                  <a:pt x="6662" y="6316"/>
                </a:cubicBezTo>
                <a:cubicBezTo>
                  <a:pt x="6537" y="6637"/>
                  <a:pt x="6287" y="6887"/>
                  <a:pt x="5948" y="7012"/>
                </a:cubicBezTo>
                <a:cubicBezTo>
                  <a:pt x="5913" y="7119"/>
                  <a:pt x="5895" y="7226"/>
                  <a:pt x="5895" y="7351"/>
                </a:cubicBezTo>
                <a:lnTo>
                  <a:pt x="5895" y="7922"/>
                </a:lnTo>
                <a:cubicBezTo>
                  <a:pt x="6270" y="8297"/>
                  <a:pt x="6644" y="8672"/>
                  <a:pt x="7001" y="9046"/>
                </a:cubicBezTo>
                <a:cubicBezTo>
                  <a:pt x="7028" y="8680"/>
                  <a:pt x="7309" y="8498"/>
                  <a:pt x="7590" y="8498"/>
                </a:cubicBezTo>
                <a:cubicBezTo>
                  <a:pt x="7871" y="8498"/>
                  <a:pt x="8152" y="8680"/>
                  <a:pt x="8179" y="9046"/>
                </a:cubicBezTo>
                <a:cubicBezTo>
                  <a:pt x="8803" y="8939"/>
                  <a:pt x="8785" y="8011"/>
                  <a:pt x="8143" y="7940"/>
                </a:cubicBezTo>
                <a:lnTo>
                  <a:pt x="8143" y="7333"/>
                </a:lnTo>
                <a:cubicBezTo>
                  <a:pt x="8143" y="6834"/>
                  <a:pt x="7822" y="6406"/>
                  <a:pt x="7340" y="6263"/>
                </a:cubicBezTo>
                <a:cubicBezTo>
                  <a:pt x="7574" y="6023"/>
                  <a:pt x="7865" y="5915"/>
                  <a:pt x="8148" y="5915"/>
                </a:cubicBezTo>
                <a:cubicBezTo>
                  <a:pt x="8728" y="5915"/>
                  <a:pt x="9279" y="6365"/>
                  <a:pt x="9267" y="7048"/>
                </a:cubicBezTo>
                <a:lnTo>
                  <a:pt x="9267" y="9617"/>
                </a:lnTo>
                <a:lnTo>
                  <a:pt x="9820" y="9617"/>
                </a:lnTo>
                <a:lnTo>
                  <a:pt x="9820" y="4407"/>
                </a:lnTo>
                <a:cubicBezTo>
                  <a:pt x="9820" y="1990"/>
                  <a:pt x="7873" y="16"/>
                  <a:pt x="5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42"/>
          <p:cNvGrpSpPr/>
          <p:nvPr/>
        </p:nvGrpSpPr>
        <p:grpSpPr>
          <a:xfrm>
            <a:off x="595990" y="1514040"/>
            <a:ext cx="333672" cy="333083"/>
            <a:chOff x="6421109" y="3784822"/>
            <a:chExt cx="333672" cy="333083"/>
          </a:xfrm>
        </p:grpSpPr>
        <p:sp>
          <p:nvSpPr>
            <p:cNvPr id="426" name="Google Shape;426;p42"/>
            <p:cNvSpPr/>
            <p:nvPr/>
          </p:nvSpPr>
          <p:spPr>
            <a:xfrm>
              <a:off x="6518907" y="3804007"/>
              <a:ext cx="137452" cy="78058"/>
            </a:xfrm>
            <a:custGeom>
              <a:avLst/>
              <a:gdLst/>
              <a:ahLst/>
              <a:cxnLst/>
              <a:rect l="l" t="t" r="r" b="b"/>
              <a:pathLst>
                <a:path w="3962" h="2250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500"/>
                    <a:pt x="768" y="2249"/>
                    <a:pt x="1695" y="2249"/>
                  </a:cubicBezTo>
                  <a:lnTo>
                    <a:pt x="2266" y="2249"/>
                  </a:lnTo>
                  <a:cubicBezTo>
                    <a:pt x="3194" y="2249"/>
                    <a:pt x="3961" y="1500"/>
                    <a:pt x="3961" y="572"/>
                  </a:cubicBezTo>
                  <a:lnTo>
                    <a:pt x="3961" y="1"/>
                  </a:lnTo>
                  <a:lnTo>
                    <a:pt x="3676" y="1"/>
                  </a:lnTo>
                  <a:cubicBezTo>
                    <a:pt x="2730" y="1"/>
                    <a:pt x="1981" y="750"/>
                    <a:pt x="1981" y="1696"/>
                  </a:cubicBezTo>
                  <a:cubicBezTo>
                    <a:pt x="1981" y="750"/>
                    <a:pt x="1231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6568413" y="3784822"/>
              <a:ext cx="39029" cy="26679"/>
            </a:xfrm>
            <a:custGeom>
              <a:avLst/>
              <a:gdLst/>
              <a:ahLst/>
              <a:cxnLst/>
              <a:rect l="l" t="t" r="r" b="b"/>
              <a:pathLst>
                <a:path w="1125" h="769" extrusionOk="0">
                  <a:moveTo>
                    <a:pt x="1" y="1"/>
                  </a:moveTo>
                  <a:lnTo>
                    <a:pt x="1" y="322"/>
                  </a:lnTo>
                  <a:cubicBezTo>
                    <a:pt x="197" y="429"/>
                    <a:pt x="393" y="590"/>
                    <a:pt x="554" y="768"/>
                  </a:cubicBezTo>
                  <a:cubicBezTo>
                    <a:pt x="714" y="590"/>
                    <a:pt x="911" y="429"/>
                    <a:pt x="1125" y="322"/>
                  </a:cubicBezTo>
                  <a:lnTo>
                    <a:pt x="1125" y="304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6661875" y="3836201"/>
              <a:ext cx="52663" cy="49576"/>
            </a:xfrm>
            <a:custGeom>
              <a:avLst/>
              <a:gdLst/>
              <a:ahLst/>
              <a:cxnLst/>
              <a:rect l="l" t="t" r="r" b="b"/>
              <a:pathLst>
                <a:path w="1518" h="1429" extrusionOk="0">
                  <a:moveTo>
                    <a:pt x="358" y="1"/>
                  </a:moveTo>
                  <a:cubicBezTo>
                    <a:pt x="304" y="322"/>
                    <a:pt x="179" y="643"/>
                    <a:pt x="1" y="929"/>
                  </a:cubicBezTo>
                  <a:lnTo>
                    <a:pt x="643" y="1125"/>
                  </a:lnTo>
                  <a:cubicBezTo>
                    <a:pt x="911" y="1196"/>
                    <a:pt x="1161" y="1303"/>
                    <a:pt x="1411" y="1428"/>
                  </a:cubicBezTo>
                  <a:cubicBezTo>
                    <a:pt x="1482" y="1303"/>
                    <a:pt x="1518" y="1178"/>
                    <a:pt x="1518" y="1054"/>
                  </a:cubicBezTo>
                  <a:cubicBezTo>
                    <a:pt x="1518" y="625"/>
                    <a:pt x="1107" y="25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6460727" y="3836201"/>
              <a:ext cx="53253" cy="48951"/>
            </a:xfrm>
            <a:custGeom>
              <a:avLst/>
              <a:gdLst/>
              <a:ahLst/>
              <a:cxnLst/>
              <a:rect l="l" t="t" r="r" b="b"/>
              <a:pathLst>
                <a:path w="1535" h="1411" extrusionOk="0">
                  <a:moveTo>
                    <a:pt x="1160" y="1"/>
                  </a:moveTo>
                  <a:cubicBezTo>
                    <a:pt x="428" y="251"/>
                    <a:pt x="0" y="607"/>
                    <a:pt x="0" y="1054"/>
                  </a:cubicBezTo>
                  <a:cubicBezTo>
                    <a:pt x="0" y="1178"/>
                    <a:pt x="36" y="1303"/>
                    <a:pt x="107" y="1410"/>
                  </a:cubicBezTo>
                  <a:cubicBezTo>
                    <a:pt x="357" y="1303"/>
                    <a:pt x="625" y="1196"/>
                    <a:pt x="892" y="1107"/>
                  </a:cubicBezTo>
                  <a:lnTo>
                    <a:pt x="1535" y="929"/>
                  </a:lnTo>
                  <a:cubicBezTo>
                    <a:pt x="1338" y="643"/>
                    <a:pt x="1213" y="322"/>
                    <a:pt x="1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6664997" y="3889454"/>
              <a:ext cx="89784" cy="141788"/>
            </a:xfrm>
            <a:custGeom>
              <a:avLst/>
              <a:gdLst/>
              <a:ahLst/>
              <a:cxnLst/>
              <a:rect l="l" t="t" r="r" b="b"/>
              <a:pathLst>
                <a:path w="2588" h="4087" extrusionOk="0">
                  <a:moveTo>
                    <a:pt x="0" y="0"/>
                  </a:moveTo>
                  <a:cubicBezTo>
                    <a:pt x="125" y="250"/>
                    <a:pt x="214" y="518"/>
                    <a:pt x="286" y="785"/>
                  </a:cubicBezTo>
                  <a:cubicBezTo>
                    <a:pt x="660" y="1214"/>
                    <a:pt x="857" y="1767"/>
                    <a:pt x="874" y="2338"/>
                  </a:cubicBezTo>
                  <a:cubicBezTo>
                    <a:pt x="874" y="3123"/>
                    <a:pt x="500" y="3587"/>
                    <a:pt x="268" y="4086"/>
                  </a:cubicBezTo>
                  <a:cubicBezTo>
                    <a:pt x="535" y="3926"/>
                    <a:pt x="2587" y="3355"/>
                    <a:pt x="2587" y="2052"/>
                  </a:cubicBezTo>
                  <a:cubicBezTo>
                    <a:pt x="2587" y="1249"/>
                    <a:pt x="1749" y="536"/>
                    <a:pt x="393" y="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6421109" y="3889454"/>
              <a:ext cx="89784" cy="141788"/>
            </a:xfrm>
            <a:custGeom>
              <a:avLst/>
              <a:gdLst/>
              <a:ahLst/>
              <a:cxnLst/>
              <a:rect l="l" t="t" r="r" b="b"/>
              <a:pathLst>
                <a:path w="2588" h="4087" extrusionOk="0">
                  <a:moveTo>
                    <a:pt x="2587" y="0"/>
                  </a:moveTo>
                  <a:lnTo>
                    <a:pt x="2195" y="125"/>
                  </a:lnTo>
                  <a:cubicBezTo>
                    <a:pt x="839" y="536"/>
                    <a:pt x="0" y="1249"/>
                    <a:pt x="0" y="2052"/>
                  </a:cubicBezTo>
                  <a:cubicBezTo>
                    <a:pt x="0" y="3355"/>
                    <a:pt x="2052" y="3926"/>
                    <a:pt x="2302" y="4086"/>
                  </a:cubicBezTo>
                  <a:cubicBezTo>
                    <a:pt x="2088" y="3569"/>
                    <a:pt x="1713" y="3123"/>
                    <a:pt x="1713" y="2338"/>
                  </a:cubicBezTo>
                  <a:cubicBezTo>
                    <a:pt x="1713" y="1767"/>
                    <a:pt x="1927" y="1214"/>
                    <a:pt x="2302" y="785"/>
                  </a:cubicBezTo>
                  <a:cubicBezTo>
                    <a:pt x="2373" y="518"/>
                    <a:pt x="2462" y="250"/>
                    <a:pt x="2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6571501" y="3901839"/>
              <a:ext cx="32229" cy="57590"/>
            </a:xfrm>
            <a:custGeom>
              <a:avLst/>
              <a:gdLst/>
              <a:ahLst/>
              <a:cxnLst/>
              <a:rect l="l" t="t" r="r" b="b"/>
              <a:pathLst>
                <a:path w="929" h="1660" extrusionOk="0">
                  <a:moveTo>
                    <a:pt x="269" y="0"/>
                  </a:moveTo>
                  <a:cubicBezTo>
                    <a:pt x="1" y="535"/>
                    <a:pt x="72" y="1196"/>
                    <a:pt x="465" y="1659"/>
                  </a:cubicBezTo>
                  <a:cubicBezTo>
                    <a:pt x="857" y="1196"/>
                    <a:pt x="929" y="535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6506522" y="3887581"/>
              <a:ext cx="162222" cy="230324"/>
            </a:xfrm>
            <a:custGeom>
              <a:avLst/>
              <a:gdLst/>
              <a:ahLst/>
              <a:cxnLst/>
              <a:rect l="l" t="t" r="r" b="b"/>
              <a:pathLst>
                <a:path w="4676" h="6639" extrusionOk="0">
                  <a:moveTo>
                    <a:pt x="768" y="1"/>
                  </a:moveTo>
                  <a:lnTo>
                    <a:pt x="768" y="1"/>
                  </a:lnTo>
                  <a:cubicBezTo>
                    <a:pt x="0" y="1268"/>
                    <a:pt x="197" y="2891"/>
                    <a:pt x="1232" y="3962"/>
                  </a:cubicBezTo>
                  <a:lnTo>
                    <a:pt x="2052" y="4783"/>
                  </a:lnTo>
                  <a:lnTo>
                    <a:pt x="2052" y="6638"/>
                  </a:lnTo>
                  <a:lnTo>
                    <a:pt x="2623" y="6638"/>
                  </a:lnTo>
                  <a:lnTo>
                    <a:pt x="2623" y="4783"/>
                  </a:lnTo>
                  <a:lnTo>
                    <a:pt x="3444" y="3962"/>
                  </a:lnTo>
                  <a:cubicBezTo>
                    <a:pt x="4479" y="2891"/>
                    <a:pt x="4675" y="1268"/>
                    <a:pt x="3908" y="1"/>
                  </a:cubicBezTo>
                  <a:lnTo>
                    <a:pt x="3908" y="1"/>
                  </a:lnTo>
                  <a:cubicBezTo>
                    <a:pt x="3676" y="161"/>
                    <a:pt x="3391" y="286"/>
                    <a:pt x="3105" y="340"/>
                  </a:cubicBezTo>
                  <a:cubicBezTo>
                    <a:pt x="3408" y="1107"/>
                    <a:pt x="3230" y="1981"/>
                    <a:pt x="2641" y="2570"/>
                  </a:cubicBezTo>
                  <a:lnTo>
                    <a:pt x="2338" y="2873"/>
                  </a:lnTo>
                  <a:lnTo>
                    <a:pt x="2035" y="2570"/>
                  </a:lnTo>
                  <a:cubicBezTo>
                    <a:pt x="1446" y="1981"/>
                    <a:pt x="1267" y="1107"/>
                    <a:pt x="1571" y="340"/>
                  </a:cubicBezTo>
                  <a:cubicBezTo>
                    <a:pt x="1267" y="286"/>
                    <a:pt x="1000" y="16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42"/>
          <p:cNvSpPr/>
          <p:nvPr/>
        </p:nvSpPr>
        <p:spPr>
          <a:xfrm>
            <a:off x="3148415" y="3090182"/>
            <a:ext cx="334297" cy="333707"/>
          </a:xfrm>
          <a:custGeom>
            <a:avLst/>
            <a:gdLst/>
            <a:ahLst/>
            <a:cxnLst/>
            <a:rect l="l" t="t" r="r" b="b"/>
            <a:pathLst>
              <a:path w="9636" h="9619" extrusionOk="0">
                <a:moveTo>
                  <a:pt x="4533" y="6531"/>
                </a:moveTo>
                <a:lnTo>
                  <a:pt x="4801" y="7031"/>
                </a:lnTo>
                <a:cubicBezTo>
                  <a:pt x="4403" y="7230"/>
                  <a:pt x="3975" y="7336"/>
                  <a:pt x="3530" y="7336"/>
                </a:cubicBezTo>
                <a:cubicBezTo>
                  <a:pt x="3496" y="7336"/>
                  <a:pt x="3461" y="7335"/>
                  <a:pt x="3427" y="7334"/>
                </a:cubicBezTo>
                <a:cubicBezTo>
                  <a:pt x="3392" y="7335"/>
                  <a:pt x="3357" y="7336"/>
                  <a:pt x="3323" y="7336"/>
                </a:cubicBezTo>
                <a:cubicBezTo>
                  <a:pt x="2876" y="7336"/>
                  <a:pt x="2431" y="7230"/>
                  <a:pt x="2017" y="7031"/>
                </a:cubicBezTo>
                <a:lnTo>
                  <a:pt x="2303" y="6531"/>
                </a:lnTo>
                <a:cubicBezTo>
                  <a:pt x="2642" y="6692"/>
                  <a:pt x="3034" y="6781"/>
                  <a:pt x="3427" y="6781"/>
                </a:cubicBezTo>
                <a:cubicBezTo>
                  <a:pt x="3819" y="6781"/>
                  <a:pt x="4194" y="6710"/>
                  <a:pt x="4533" y="6531"/>
                </a:cubicBezTo>
                <a:close/>
                <a:moveTo>
                  <a:pt x="3427" y="1"/>
                </a:moveTo>
                <a:lnTo>
                  <a:pt x="3427" y="269"/>
                </a:lnTo>
                <a:cubicBezTo>
                  <a:pt x="3427" y="1054"/>
                  <a:pt x="4051" y="1696"/>
                  <a:pt x="4836" y="1696"/>
                </a:cubicBezTo>
                <a:lnTo>
                  <a:pt x="6246" y="1696"/>
                </a:lnTo>
                <a:lnTo>
                  <a:pt x="6246" y="3105"/>
                </a:lnTo>
                <a:cubicBezTo>
                  <a:pt x="6246" y="3891"/>
                  <a:pt x="6888" y="4515"/>
                  <a:pt x="7655" y="4515"/>
                </a:cubicBezTo>
                <a:cubicBezTo>
                  <a:pt x="8440" y="4515"/>
                  <a:pt x="9065" y="5157"/>
                  <a:pt x="9065" y="5925"/>
                </a:cubicBezTo>
                <a:cubicBezTo>
                  <a:pt x="9065" y="6710"/>
                  <a:pt x="8440" y="7334"/>
                  <a:pt x="7655" y="7334"/>
                </a:cubicBezTo>
                <a:lnTo>
                  <a:pt x="6817" y="7334"/>
                </a:lnTo>
                <a:cubicBezTo>
                  <a:pt x="6817" y="6085"/>
                  <a:pt x="5318" y="5086"/>
                  <a:pt x="3427" y="5086"/>
                </a:cubicBezTo>
                <a:cubicBezTo>
                  <a:pt x="1535" y="5086"/>
                  <a:pt x="1" y="6085"/>
                  <a:pt x="1" y="7334"/>
                </a:cubicBezTo>
                <a:cubicBezTo>
                  <a:pt x="1" y="8601"/>
                  <a:pt x="1535" y="9618"/>
                  <a:pt x="3427" y="9618"/>
                </a:cubicBezTo>
                <a:cubicBezTo>
                  <a:pt x="5033" y="9618"/>
                  <a:pt x="6335" y="8886"/>
                  <a:pt x="6710" y="7905"/>
                </a:cubicBezTo>
                <a:lnTo>
                  <a:pt x="7655" y="7905"/>
                </a:lnTo>
                <a:cubicBezTo>
                  <a:pt x="8744" y="7905"/>
                  <a:pt x="9618" y="7013"/>
                  <a:pt x="9618" y="5925"/>
                </a:cubicBezTo>
                <a:cubicBezTo>
                  <a:pt x="9618" y="4836"/>
                  <a:pt x="8744" y="3962"/>
                  <a:pt x="7655" y="3962"/>
                </a:cubicBezTo>
                <a:cubicBezTo>
                  <a:pt x="7191" y="3962"/>
                  <a:pt x="6817" y="3569"/>
                  <a:pt x="6817" y="3105"/>
                </a:cubicBezTo>
                <a:lnTo>
                  <a:pt x="6817" y="1696"/>
                </a:lnTo>
                <a:lnTo>
                  <a:pt x="8226" y="1696"/>
                </a:lnTo>
                <a:cubicBezTo>
                  <a:pt x="8994" y="1696"/>
                  <a:pt x="9636" y="1054"/>
                  <a:pt x="9636" y="269"/>
                </a:cubicBezTo>
                <a:lnTo>
                  <a:pt x="9636" y="1"/>
                </a:lnTo>
                <a:lnTo>
                  <a:pt x="7941" y="1"/>
                </a:lnTo>
                <a:cubicBezTo>
                  <a:pt x="7156" y="1"/>
                  <a:pt x="6531" y="643"/>
                  <a:pt x="6531" y="1428"/>
                </a:cubicBezTo>
                <a:cubicBezTo>
                  <a:pt x="6531" y="643"/>
                  <a:pt x="5907" y="1"/>
                  <a:pt x="51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974A95-3219-6A75-E5E4-70144633AE4F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</a:t>
            </a:r>
            <a:endParaRPr dirty="0"/>
          </a:p>
        </p:txBody>
      </p:sp>
      <p:sp>
        <p:nvSpPr>
          <p:cNvPr id="415" name="Google Shape;415;p42"/>
          <p:cNvSpPr txBox="1">
            <a:spLocks noGrp="1"/>
          </p:cNvSpPr>
          <p:nvPr>
            <p:ph type="subTitle" idx="1"/>
          </p:nvPr>
        </p:nvSpPr>
        <p:spPr>
          <a:xfrm>
            <a:off x="1341732" y="2014239"/>
            <a:ext cx="2265000" cy="1117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Slightly Better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Slightly Bad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Bad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Worst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16" name="Google Shape;416;p42"/>
          <p:cNvSpPr txBox="1">
            <a:spLocks noGrp="1"/>
          </p:cNvSpPr>
          <p:nvPr>
            <p:ph type="subTitle" idx="2"/>
          </p:nvPr>
        </p:nvSpPr>
        <p:spPr>
          <a:xfrm>
            <a:off x="3755967" y="3309599"/>
            <a:ext cx="226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Strong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Crumbly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Loose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17" name="Google Shape;417;p42"/>
          <p:cNvSpPr txBox="1">
            <a:spLocks noGrp="1"/>
          </p:cNvSpPr>
          <p:nvPr>
            <p:ph type="subTitle" idx="3"/>
          </p:nvPr>
        </p:nvSpPr>
        <p:spPr>
          <a:xfrm>
            <a:off x="6170201" y="2014240"/>
            <a:ext cx="226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Loamy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Sandy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Sandy Loamy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Clay Loamy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18" name="Google Shape;418;p42"/>
          <p:cNvSpPr txBox="1">
            <a:spLocks noGrp="1"/>
          </p:cNvSpPr>
          <p:nvPr>
            <p:ph type="subTitle" idx="4"/>
          </p:nvPr>
        </p:nvSpPr>
        <p:spPr>
          <a:xfrm>
            <a:off x="1341731" y="1578500"/>
            <a:ext cx="22650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DRAINAGE</a:t>
            </a:r>
            <a:endParaRPr dirty="0"/>
          </a:p>
        </p:txBody>
      </p:sp>
      <p:sp>
        <p:nvSpPr>
          <p:cNvPr id="419" name="Google Shape;419;p42"/>
          <p:cNvSpPr txBox="1">
            <a:spLocks noGrp="1"/>
          </p:cNvSpPr>
          <p:nvPr>
            <p:ph type="subTitle" idx="5"/>
          </p:nvPr>
        </p:nvSpPr>
        <p:spPr>
          <a:xfrm>
            <a:off x="3713925" y="2873859"/>
            <a:ext cx="2560751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CONSISTENCY</a:t>
            </a:r>
            <a:endParaRPr dirty="0"/>
          </a:p>
        </p:txBody>
      </p:sp>
      <p:sp>
        <p:nvSpPr>
          <p:cNvPr id="420" name="Google Shape;420;p42"/>
          <p:cNvSpPr txBox="1">
            <a:spLocks noGrp="1"/>
          </p:cNvSpPr>
          <p:nvPr>
            <p:ph type="subTitle" idx="6"/>
          </p:nvPr>
        </p:nvSpPr>
        <p:spPr>
          <a:xfrm>
            <a:off x="6170202" y="1578500"/>
            <a:ext cx="22650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SOIL TEXTURE</a:t>
            </a:r>
            <a:endParaRPr dirty="0"/>
          </a:p>
        </p:txBody>
      </p:sp>
      <p:cxnSp>
        <p:nvCxnSpPr>
          <p:cNvPr id="421" name="Google Shape;421;p42"/>
          <p:cNvCxnSpPr/>
          <p:nvPr/>
        </p:nvCxnSpPr>
        <p:spPr>
          <a:xfrm>
            <a:off x="717706" y="2011950"/>
            <a:ext cx="18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2"/>
          <p:cNvCxnSpPr>
            <a:cxnSpLocks/>
          </p:cNvCxnSpPr>
          <p:nvPr/>
        </p:nvCxnSpPr>
        <p:spPr>
          <a:xfrm>
            <a:off x="3148413" y="3307309"/>
            <a:ext cx="21908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2"/>
          <p:cNvCxnSpPr/>
          <p:nvPr/>
        </p:nvCxnSpPr>
        <p:spPr>
          <a:xfrm>
            <a:off x="5551650" y="2011950"/>
            <a:ext cx="139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42"/>
          <p:cNvSpPr/>
          <p:nvPr/>
        </p:nvSpPr>
        <p:spPr>
          <a:xfrm>
            <a:off x="5551653" y="1680582"/>
            <a:ext cx="340715" cy="333672"/>
          </a:xfrm>
          <a:custGeom>
            <a:avLst/>
            <a:gdLst/>
            <a:ahLst/>
            <a:cxnLst/>
            <a:rect l="l" t="t" r="r" b="b"/>
            <a:pathLst>
              <a:path w="9821" h="9618" extrusionOk="0">
                <a:moveTo>
                  <a:pt x="5413" y="0"/>
                </a:moveTo>
                <a:cubicBezTo>
                  <a:pt x="5423" y="0"/>
                  <a:pt x="5433" y="0"/>
                  <a:pt x="5443" y="0"/>
                </a:cubicBezTo>
                <a:lnTo>
                  <a:pt x="5443" y="0"/>
                </a:lnTo>
                <a:cubicBezTo>
                  <a:pt x="5445" y="0"/>
                  <a:pt x="5447" y="0"/>
                  <a:pt x="5449" y="0"/>
                </a:cubicBezTo>
                <a:close/>
                <a:moveTo>
                  <a:pt x="5443" y="0"/>
                </a:moveTo>
                <a:lnTo>
                  <a:pt x="5443" y="0"/>
                </a:lnTo>
                <a:cubicBezTo>
                  <a:pt x="4303" y="19"/>
                  <a:pt x="3235" y="447"/>
                  <a:pt x="2398" y="1213"/>
                </a:cubicBezTo>
                <a:cubicBezTo>
                  <a:pt x="2255" y="1160"/>
                  <a:pt x="2094" y="1124"/>
                  <a:pt x="1952" y="1124"/>
                </a:cubicBezTo>
                <a:cubicBezTo>
                  <a:pt x="1327" y="1124"/>
                  <a:pt x="828" y="1624"/>
                  <a:pt x="810" y="2248"/>
                </a:cubicBezTo>
                <a:lnTo>
                  <a:pt x="810" y="2819"/>
                </a:lnTo>
                <a:cubicBezTo>
                  <a:pt x="797" y="2819"/>
                  <a:pt x="785" y="2818"/>
                  <a:pt x="774" y="2818"/>
                </a:cubicBezTo>
                <a:cubicBezTo>
                  <a:pt x="110" y="2818"/>
                  <a:pt x="1" y="3785"/>
                  <a:pt x="667" y="3925"/>
                </a:cubicBezTo>
                <a:cubicBezTo>
                  <a:pt x="714" y="3937"/>
                  <a:pt x="760" y="3943"/>
                  <a:pt x="806" y="3943"/>
                </a:cubicBezTo>
                <a:cubicBezTo>
                  <a:pt x="1111" y="3943"/>
                  <a:pt x="1383" y="3698"/>
                  <a:pt x="1398" y="3372"/>
                </a:cubicBezTo>
                <a:cubicBezTo>
                  <a:pt x="1398" y="3693"/>
                  <a:pt x="1648" y="3943"/>
                  <a:pt x="1952" y="3943"/>
                </a:cubicBezTo>
                <a:cubicBezTo>
                  <a:pt x="2273" y="3943"/>
                  <a:pt x="2523" y="3693"/>
                  <a:pt x="2540" y="3372"/>
                </a:cubicBezTo>
                <a:cubicBezTo>
                  <a:pt x="2540" y="3722"/>
                  <a:pt x="2818" y="3950"/>
                  <a:pt x="3108" y="3950"/>
                </a:cubicBezTo>
                <a:cubicBezTo>
                  <a:pt x="3247" y="3950"/>
                  <a:pt x="3389" y="3898"/>
                  <a:pt x="3504" y="3783"/>
                </a:cubicBezTo>
                <a:cubicBezTo>
                  <a:pt x="3861" y="3426"/>
                  <a:pt x="3593" y="2819"/>
                  <a:pt x="3094" y="2819"/>
                </a:cubicBezTo>
                <a:lnTo>
                  <a:pt x="3094" y="2266"/>
                </a:lnTo>
                <a:cubicBezTo>
                  <a:pt x="3058" y="2016"/>
                  <a:pt x="2969" y="1784"/>
                  <a:pt x="2844" y="1570"/>
                </a:cubicBezTo>
                <a:cubicBezTo>
                  <a:pt x="3557" y="928"/>
                  <a:pt x="4485" y="589"/>
                  <a:pt x="5431" y="571"/>
                </a:cubicBezTo>
                <a:cubicBezTo>
                  <a:pt x="7055" y="571"/>
                  <a:pt x="8500" y="1588"/>
                  <a:pt x="9053" y="3122"/>
                </a:cubicBezTo>
                <a:cubicBezTo>
                  <a:pt x="8490" y="2537"/>
                  <a:pt x="7755" y="2254"/>
                  <a:pt x="7026" y="2254"/>
                </a:cubicBezTo>
                <a:cubicBezTo>
                  <a:pt x="6067" y="2254"/>
                  <a:pt x="5119" y="2743"/>
                  <a:pt x="4592" y="3676"/>
                </a:cubicBezTo>
                <a:lnTo>
                  <a:pt x="4485" y="3676"/>
                </a:lnTo>
                <a:cubicBezTo>
                  <a:pt x="4378" y="3676"/>
                  <a:pt x="4253" y="3693"/>
                  <a:pt x="4146" y="3729"/>
                </a:cubicBezTo>
                <a:cubicBezTo>
                  <a:pt x="4039" y="4068"/>
                  <a:pt x="3772" y="4354"/>
                  <a:pt x="3433" y="4461"/>
                </a:cubicBezTo>
                <a:cubicBezTo>
                  <a:pt x="3397" y="4568"/>
                  <a:pt x="3379" y="4675"/>
                  <a:pt x="3361" y="4800"/>
                </a:cubicBezTo>
                <a:lnTo>
                  <a:pt x="3361" y="5371"/>
                </a:lnTo>
                <a:cubicBezTo>
                  <a:pt x="2844" y="5371"/>
                  <a:pt x="2594" y="5977"/>
                  <a:pt x="2951" y="6334"/>
                </a:cubicBezTo>
                <a:cubicBezTo>
                  <a:pt x="3067" y="6450"/>
                  <a:pt x="3209" y="6502"/>
                  <a:pt x="3349" y="6502"/>
                </a:cubicBezTo>
                <a:cubicBezTo>
                  <a:pt x="3638" y="6502"/>
                  <a:pt x="3914" y="6279"/>
                  <a:pt x="3914" y="5942"/>
                </a:cubicBezTo>
                <a:cubicBezTo>
                  <a:pt x="4100" y="5854"/>
                  <a:pt x="4295" y="5812"/>
                  <a:pt x="4486" y="5812"/>
                </a:cubicBezTo>
                <a:cubicBezTo>
                  <a:pt x="4956" y="5812"/>
                  <a:pt x="5404" y="6063"/>
                  <a:pt x="5645" y="6495"/>
                </a:cubicBezTo>
                <a:cubicBezTo>
                  <a:pt x="6287" y="6388"/>
                  <a:pt x="6252" y="5460"/>
                  <a:pt x="5609" y="5388"/>
                </a:cubicBezTo>
                <a:lnTo>
                  <a:pt x="5609" y="4800"/>
                </a:lnTo>
                <a:cubicBezTo>
                  <a:pt x="5609" y="4425"/>
                  <a:pt x="5431" y="4086"/>
                  <a:pt x="5128" y="3872"/>
                </a:cubicBezTo>
                <a:cubicBezTo>
                  <a:pt x="5582" y="3133"/>
                  <a:pt x="6296" y="2803"/>
                  <a:pt x="7004" y="2803"/>
                </a:cubicBezTo>
                <a:cubicBezTo>
                  <a:pt x="8158" y="2803"/>
                  <a:pt x="9294" y="3680"/>
                  <a:pt x="9249" y="5085"/>
                </a:cubicBezTo>
                <a:lnTo>
                  <a:pt x="9249" y="5817"/>
                </a:lnTo>
                <a:cubicBezTo>
                  <a:pt x="8929" y="5519"/>
                  <a:pt x="8531" y="5376"/>
                  <a:pt x="8136" y="5376"/>
                </a:cubicBezTo>
                <a:cubicBezTo>
                  <a:pt x="7584" y="5376"/>
                  <a:pt x="7038" y="5654"/>
                  <a:pt x="6716" y="6174"/>
                </a:cubicBezTo>
                <a:cubicBezTo>
                  <a:pt x="6698" y="6209"/>
                  <a:pt x="6680" y="6263"/>
                  <a:pt x="6662" y="6316"/>
                </a:cubicBezTo>
                <a:cubicBezTo>
                  <a:pt x="6537" y="6637"/>
                  <a:pt x="6287" y="6887"/>
                  <a:pt x="5948" y="7012"/>
                </a:cubicBezTo>
                <a:cubicBezTo>
                  <a:pt x="5913" y="7119"/>
                  <a:pt x="5895" y="7226"/>
                  <a:pt x="5895" y="7351"/>
                </a:cubicBezTo>
                <a:lnTo>
                  <a:pt x="5895" y="7922"/>
                </a:lnTo>
                <a:cubicBezTo>
                  <a:pt x="6270" y="8297"/>
                  <a:pt x="6644" y="8672"/>
                  <a:pt x="7001" y="9046"/>
                </a:cubicBezTo>
                <a:cubicBezTo>
                  <a:pt x="7028" y="8680"/>
                  <a:pt x="7309" y="8498"/>
                  <a:pt x="7590" y="8498"/>
                </a:cubicBezTo>
                <a:cubicBezTo>
                  <a:pt x="7871" y="8498"/>
                  <a:pt x="8152" y="8680"/>
                  <a:pt x="8179" y="9046"/>
                </a:cubicBezTo>
                <a:cubicBezTo>
                  <a:pt x="8803" y="8939"/>
                  <a:pt x="8785" y="8011"/>
                  <a:pt x="8143" y="7940"/>
                </a:cubicBezTo>
                <a:lnTo>
                  <a:pt x="8143" y="7333"/>
                </a:lnTo>
                <a:cubicBezTo>
                  <a:pt x="8143" y="6834"/>
                  <a:pt x="7822" y="6406"/>
                  <a:pt x="7340" y="6263"/>
                </a:cubicBezTo>
                <a:cubicBezTo>
                  <a:pt x="7574" y="6023"/>
                  <a:pt x="7865" y="5915"/>
                  <a:pt x="8148" y="5915"/>
                </a:cubicBezTo>
                <a:cubicBezTo>
                  <a:pt x="8728" y="5915"/>
                  <a:pt x="9279" y="6365"/>
                  <a:pt x="9267" y="7048"/>
                </a:cubicBezTo>
                <a:lnTo>
                  <a:pt x="9267" y="9617"/>
                </a:lnTo>
                <a:lnTo>
                  <a:pt x="9820" y="9617"/>
                </a:lnTo>
                <a:lnTo>
                  <a:pt x="9820" y="4407"/>
                </a:lnTo>
                <a:cubicBezTo>
                  <a:pt x="9820" y="1990"/>
                  <a:pt x="7873" y="16"/>
                  <a:pt x="5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42"/>
          <p:cNvGrpSpPr/>
          <p:nvPr/>
        </p:nvGrpSpPr>
        <p:grpSpPr>
          <a:xfrm>
            <a:off x="720009" y="1680872"/>
            <a:ext cx="333672" cy="333083"/>
            <a:chOff x="6421109" y="3784822"/>
            <a:chExt cx="333672" cy="333083"/>
          </a:xfrm>
        </p:grpSpPr>
        <p:sp>
          <p:nvSpPr>
            <p:cNvPr id="426" name="Google Shape;426;p42"/>
            <p:cNvSpPr/>
            <p:nvPr/>
          </p:nvSpPr>
          <p:spPr>
            <a:xfrm>
              <a:off x="6518907" y="3804007"/>
              <a:ext cx="137452" cy="78058"/>
            </a:xfrm>
            <a:custGeom>
              <a:avLst/>
              <a:gdLst/>
              <a:ahLst/>
              <a:cxnLst/>
              <a:rect l="l" t="t" r="r" b="b"/>
              <a:pathLst>
                <a:path w="3962" h="2250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500"/>
                    <a:pt x="768" y="2249"/>
                    <a:pt x="1695" y="2249"/>
                  </a:cubicBezTo>
                  <a:lnTo>
                    <a:pt x="2266" y="2249"/>
                  </a:lnTo>
                  <a:cubicBezTo>
                    <a:pt x="3194" y="2249"/>
                    <a:pt x="3961" y="1500"/>
                    <a:pt x="3961" y="572"/>
                  </a:cubicBezTo>
                  <a:lnTo>
                    <a:pt x="3961" y="1"/>
                  </a:lnTo>
                  <a:lnTo>
                    <a:pt x="3676" y="1"/>
                  </a:lnTo>
                  <a:cubicBezTo>
                    <a:pt x="2730" y="1"/>
                    <a:pt x="1981" y="750"/>
                    <a:pt x="1981" y="1696"/>
                  </a:cubicBezTo>
                  <a:cubicBezTo>
                    <a:pt x="1981" y="750"/>
                    <a:pt x="1231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6568413" y="3784822"/>
              <a:ext cx="39029" cy="26679"/>
            </a:xfrm>
            <a:custGeom>
              <a:avLst/>
              <a:gdLst/>
              <a:ahLst/>
              <a:cxnLst/>
              <a:rect l="l" t="t" r="r" b="b"/>
              <a:pathLst>
                <a:path w="1125" h="769" extrusionOk="0">
                  <a:moveTo>
                    <a:pt x="1" y="1"/>
                  </a:moveTo>
                  <a:lnTo>
                    <a:pt x="1" y="322"/>
                  </a:lnTo>
                  <a:cubicBezTo>
                    <a:pt x="197" y="429"/>
                    <a:pt x="393" y="590"/>
                    <a:pt x="554" y="768"/>
                  </a:cubicBezTo>
                  <a:cubicBezTo>
                    <a:pt x="714" y="590"/>
                    <a:pt x="911" y="429"/>
                    <a:pt x="1125" y="322"/>
                  </a:cubicBezTo>
                  <a:lnTo>
                    <a:pt x="1125" y="304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6661875" y="3836201"/>
              <a:ext cx="52663" cy="49576"/>
            </a:xfrm>
            <a:custGeom>
              <a:avLst/>
              <a:gdLst/>
              <a:ahLst/>
              <a:cxnLst/>
              <a:rect l="l" t="t" r="r" b="b"/>
              <a:pathLst>
                <a:path w="1518" h="1429" extrusionOk="0">
                  <a:moveTo>
                    <a:pt x="358" y="1"/>
                  </a:moveTo>
                  <a:cubicBezTo>
                    <a:pt x="304" y="322"/>
                    <a:pt x="179" y="643"/>
                    <a:pt x="1" y="929"/>
                  </a:cubicBezTo>
                  <a:lnTo>
                    <a:pt x="643" y="1125"/>
                  </a:lnTo>
                  <a:cubicBezTo>
                    <a:pt x="911" y="1196"/>
                    <a:pt x="1161" y="1303"/>
                    <a:pt x="1411" y="1428"/>
                  </a:cubicBezTo>
                  <a:cubicBezTo>
                    <a:pt x="1482" y="1303"/>
                    <a:pt x="1518" y="1178"/>
                    <a:pt x="1518" y="1054"/>
                  </a:cubicBezTo>
                  <a:cubicBezTo>
                    <a:pt x="1518" y="625"/>
                    <a:pt x="1107" y="25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6460727" y="3836201"/>
              <a:ext cx="53253" cy="48951"/>
            </a:xfrm>
            <a:custGeom>
              <a:avLst/>
              <a:gdLst/>
              <a:ahLst/>
              <a:cxnLst/>
              <a:rect l="l" t="t" r="r" b="b"/>
              <a:pathLst>
                <a:path w="1535" h="1411" extrusionOk="0">
                  <a:moveTo>
                    <a:pt x="1160" y="1"/>
                  </a:moveTo>
                  <a:cubicBezTo>
                    <a:pt x="428" y="251"/>
                    <a:pt x="0" y="607"/>
                    <a:pt x="0" y="1054"/>
                  </a:cubicBezTo>
                  <a:cubicBezTo>
                    <a:pt x="0" y="1178"/>
                    <a:pt x="36" y="1303"/>
                    <a:pt x="107" y="1410"/>
                  </a:cubicBezTo>
                  <a:cubicBezTo>
                    <a:pt x="357" y="1303"/>
                    <a:pt x="625" y="1196"/>
                    <a:pt x="892" y="1107"/>
                  </a:cubicBezTo>
                  <a:lnTo>
                    <a:pt x="1535" y="929"/>
                  </a:lnTo>
                  <a:cubicBezTo>
                    <a:pt x="1338" y="643"/>
                    <a:pt x="1213" y="322"/>
                    <a:pt x="1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6664997" y="3889454"/>
              <a:ext cx="89784" cy="141788"/>
            </a:xfrm>
            <a:custGeom>
              <a:avLst/>
              <a:gdLst/>
              <a:ahLst/>
              <a:cxnLst/>
              <a:rect l="l" t="t" r="r" b="b"/>
              <a:pathLst>
                <a:path w="2588" h="4087" extrusionOk="0">
                  <a:moveTo>
                    <a:pt x="0" y="0"/>
                  </a:moveTo>
                  <a:cubicBezTo>
                    <a:pt x="125" y="250"/>
                    <a:pt x="214" y="518"/>
                    <a:pt x="286" y="785"/>
                  </a:cubicBezTo>
                  <a:cubicBezTo>
                    <a:pt x="660" y="1214"/>
                    <a:pt x="857" y="1767"/>
                    <a:pt x="874" y="2338"/>
                  </a:cubicBezTo>
                  <a:cubicBezTo>
                    <a:pt x="874" y="3123"/>
                    <a:pt x="500" y="3587"/>
                    <a:pt x="268" y="4086"/>
                  </a:cubicBezTo>
                  <a:cubicBezTo>
                    <a:pt x="535" y="3926"/>
                    <a:pt x="2587" y="3355"/>
                    <a:pt x="2587" y="2052"/>
                  </a:cubicBezTo>
                  <a:cubicBezTo>
                    <a:pt x="2587" y="1249"/>
                    <a:pt x="1749" y="536"/>
                    <a:pt x="393" y="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6421109" y="3889454"/>
              <a:ext cx="89784" cy="141788"/>
            </a:xfrm>
            <a:custGeom>
              <a:avLst/>
              <a:gdLst/>
              <a:ahLst/>
              <a:cxnLst/>
              <a:rect l="l" t="t" r="r" b="b"/>
              <a:pathLst>
                <a:path w="2588" h="4087" extrusionOk="0">
                  <a:moveTo>
                    <a:pt x="2587" y="0"/>
                  </a:moveTo>
                  <a:lnTo>
                    <a:pt x="2195" y="125"/>
                  </a:lnTo>
                  <a:cubicBezTo>
                    <a:pt x="839" y="536"/>
                    <a:pt x="0" y="1249"/>
                    <a:pt x="0" y="2052"/>
                  </a:cubicBezTo>
                  <a:cubicBezTo>
                    <a:pt x="0" y="3355"/>
                    <a:pt x="2052" y="3926"/>
                    <a:pt x="2302" y="4086"/>
                  </a:cubicBezTo>
                  <a:cubicBezTo>
                    <a:pt x="2088" y="3569"/>
                    <a:pt x="1713" y="3123"/>
                    <a:pt x="1713" y="2338"/>
                  </a:cubicBezTo>
                  <a:cubicBezTo>
                    <a:pt x="1713" y="1767"/>
                    <a:pt x="1927" y="1214"/>
                    <a:pt x="2302" y="785"/>
                  </a:cubicBezTo>
                  <a:cubicBezTo>
                    <a:pt x="2373" y="518"/>
                    <a:pt x="2462" y="250"/>
                    <a:pt x="2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6571501" y="3901839"/>
              <a:ext cx="32229" cy="57590"/>
            </a:xfrm>
            <a:custGeom>
              <a:avLst/>
              <a:gdLst/>
              <a:ahLst/>
              <a:cxnLst/>
              <a:rect l="l" t="t" r="r" b="b"/>
              <a:pathLst>
                <a:path w="929" h="1660" extrusionOk="0">
                  <a:moveTo>
                    <a:pt x="269" y="0"/>
                  </a:moveTo>
                  <a:cubicBezTo>
                    <a:pt x="1" y="535"/>
                    <a:pt x="72" y="1196"/>
                    <a:pt x="465" y="1659"/>
                  </a:cubicBezTo>
                  <a:cubicBezTo>
                    <a:pt x="857" y="1196"/>
                    <a:pt x="929" y="535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6506522" y="3887581"/>
              <a:ext cx="162222" cy="230324"/>
            </a:xfrm>
            <a:custGeom>
              <a:avLst/>
              <a:gdLst/>
              <a:ahLst/>
              <a:cxnLst/>
              <a:rect l="l" t="t" r="r" b="b"/>
              <a:pathLst>
                <a:path w="4676" h="6639" extrusionOk="0">
                  <a:moveTo>
                    <a:pt x="768" y="1"/>
                  </a:moveTo>
                  <a:lnTo>
                    <a:pt x="768" y="1"/>
                  </a:lnTo>
                  <a:cubicBezTo>
                    <a:pt x="0" y="1268"/>
                    <a:pt x="197" y="2891"/>
                    <a:pt x="1232" y="3962"/>
                  </a:cubicBezTo>
                  <a:lnTo>
                    <a:pt x="2052" y="4783"/>
                  </a:lnTo>
                  <a:lnTo>
                    <a:pt x="2052" y="6638"/>
                  </a:lnTo>
                  <a:lnTo>
                    <a:pt x="2623" y="6638"/>
                  </a:lnTo>
                  <a:lnTo>
                    <a:pt x="2623" y="4783"/>
                  </a:lnTo>
                  <a:lnTo>
                    <a:pt x="3444" y="3962"/>
                  </a:lnTo>
                  <a:cubicBezTo>
                    <a:pt x="4479" y="2891"/>
                    <a:pt x="4675" y="1268"/>
                    <a:pt x="3908" y="1"/>
                  </a:cubicBezTo>
                  <a:lnTo>
                    <a:pt x="3908" y="1"/>
                  </a:lnTo>
                  <a:cubicBezTo>
                    <a:pt x="3676" y="161"/>
                    <a:pt x="3391" y="286"/>
                    <a:pt x="3105" y="340"/>
                  </a:cubicBezTo>
                  <a:cubicBezTo>
                    <a:pt x="3408" y="1107"/>
                    <a:pt x="3230" y="1981"/>
                    <a:pt x="2641" y="2570"/>
                  </a:cubicBezTo>
                  <a:lnTo>
                    <a:pt x="2338" y="2873"/>
                  </a:lnTo>
                  <a:lnTo>
                    <a:pt x="2035" y="2570"/>
                  </a:lnTo>
                  <a:cubicBezTo>
                    <a:pt x="1446" y="1981"/>
                    <a:pt x="1267" y="1107"/>
                    <a:pt x="1571" y="340"/>
                  </a:cubicBezTo>
                  <a:cubicBezTo>
                    <a:pt x="1267" y="286"/>
                    <a:pt x="1000" y="16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42"/>
          <p:cNvSpPr/>
          <p:nvPr/>
        </p:nvSpPr>
        <p:spPr>
          <a:xfrm>
            <a:off x="3148416" y="2973597"/>
            <a:ext cx="334297" cy="333707"/>
          </a:xfrm>
          <a:custGeom>
            <a:avLst/>
            <a:gdLst/>
            <a:ahLst/>
            <a:cxnLst/>
            <a:rect l="l" t="t" r="r" b="b"/>
            <a:pathLst>
              <a:path w="9636" h="9619" extrusionOk="0">
                <a:moveTo>
                  <a:pt x="4533" y="6531"/>
                </a:moveTo>
                <a:lnTo>
                  <a:pt x="4801" y="7031"/>
                </a:lnTo>
                <a:cubicBezTo>
                  <a:pt x="4403" y="7230"/>
                  <a:pt x="3975" y="7336"/>
                  <a:pt x="3530" y="7336"/>
                </a:cubicBezTo>
                <a:cubicBezTo>
                  <a:pt x="3496" y="7336"/>
                  <a:pt x="3461" y="7335"/>
                  <a:pt x="3427" y="7334"/>
                </a:cubicBezTo>
                <a:cubicBezTo>
                  <a:pt x="3392" y="7335"/>
                  <a:pt x="3357" y="7336"/>
                  <a:pt x="3323" y="7336"/>
                </a:cubicBezTo>
                <a:cubicBezTo>
                  <a:pt x="2876" y="7336"/>
                  <a:pt x="2431" y="7230"/>
                  <a:pt x="2017" y="7031"/>
                </a:cubicBezTo>
                <a:lnTo>
                  <a:pt x="2303" y="6531"/>
                </a:lnTo>
                <a:cubicBezTo>
                  <a:pt x="2642" y="6692"/>
                  <a:pt x="3034" y="6781"/>
                  <a:pt x="3427" y="6781"/>
                </a:cubicBezTo>
                <a:cubicBezTo>
                  <a:pt x="3819" y="6781"/>
                  <a:pt x="4194" y="6710"/>
                  <a:pt x="4533" y="6531"/>
                </a:cubicBezTo>
                <a:close/>
                <a:moveTo>
                  <a:pt x="3427" y="1"/>
                </a:moveTo>
                <a:lnTo>
                  <a:pt x="3427" y="269"/>
                </a:lnTo>
                <a:cubicBezTo>
                  <a:pt x="3427" y="1054"/>
                  <a:pt x="4051" y="1696"/>
                  <a:pt x="4836" y="1696"/>
                </a:cubicBezTo>
                <a:lnTo>
                  <a:pt x="6246" y="1696"/>
                </a:lnTo>
                <a:lnTo>
                  <a:pt x="6246" y="3105"/>
                </a:lnTo>
                <a:cubicBezTo>
                  <a:pt x="6246" y="3891"/>
                  <a:pt x="6888" y="4515"/>
                  <a:pt x="7655" y="4515"/>
                </a:cubicBezTo>
                <a:cubicBezTo>
                  <a:pt x="8440" y="4515"/>
                  <a:pt x="9065" y="5157"/>
                  <a:pt x="9065" y="5925"/>
                </a:cubicBezTo>
                <a:cubicBezTo>
                  <a:pt x="9065" y="6710"/>
                  <a:pt x="8440" y="7334"/>
                  <a:pt x="7655" y="7334"/>
                </a:cubicBezTo>
                <a:lnTo>
                  <a:pt x="6817" y="7334"/>
                </a:lnTo>
                <a:cubicBezTo>
                  <a:pt x="6817" y="6085"/>
                  <a:pt x="5318" y="5086"/>
                  <a:pt x="3427" y="5086"/>
                </a:cubicBezTo>
                <a:cubicBezTo>
                  <a:pt x="1535" y="5086"/>
                  <a:pt x="1" y="6085"/>
                  <a:pt x="1" y="7334"/>
                </a:cubicBezTo>
                <a:cubicBezTo>
                  <a:pt x="1" y="8601"/>
                  <a:pt x="1535" y="9618"/>
                  <a:pt x="3427" y="9618"/>
                </a:cubicBezTo>
                <a:cubicBezTo>
                  <a:pt x="5033" y="9618"/>
                  <a:pt x="6335" y="8886"/>
                  <a:pt x="6710" y="7905"/>
                </a:cubicBezTo>
                <a:lnTo>
                  <a:pt x="7655" y="7905"/>
                </a:lnTo>
                <a:cubicBezTo>
                  <a:pt x="8744" y="7905"/>
                  <a:pt x="9618" y="7013"/>
                  <a:pt x="9618" y="5925"/>
                </a:cubicBezTo>
                <a:cubicBezTo>
                  <a:pt x="9618" y="4836"/>
                  <a:pt x="8744" y="3962"/>
                  <a:pt x="7655" y="3962"/>
                </a:cubicBezTo>
                <a:cubicBezTo>
                  <a:pt x="7191" y="3962"/>
                  <a:pt x="6817" y="3569"/>
                  <a:pt x="6817" y="3105"/>
                </a:cubicBezTo>
                <a:lnTo>
                  <a:pt x="6817" y="1696"/>
                </a:lnTo>
                <a:lnTo>
                  <a:pt x="8226" y="1696"/>
                </a:lnTo>
                <a:cubicBezTo>
                  <a:pt x="8994" y="1696"/>
                  <a:pt x="9636" y="1054"/>
                  <a:pt x="9636" y="269"/>
                </a:cubicBezTo>
                <a:lnTo>
                  <a:pt x="9636" y="1"/>
                </a:lnTo>
                <a:lnTo>
                  <a:pt x="7941" y="1"/>
                </a:lnTo>
                <a:cubicBezTo>
                  <a:pt x="7156" y="1"/>
                  <a:pt x="6531" y="643"/>
                  <a:pt x="6531" y="1428"/>
                </a:cubicBezTo>
                <a:cubicBezTo>
                  <a:pt x="6531" y="643"/>
                  <a:pt x="5907" y="1"/>
                  <a:pt x="51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8F979-8F6A-CC22-491E-585BBA7FC543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626990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TYPES</a:t>
            </a:r>
            <a:endParaRPr dirty="0"/>
          </a:p>
        </p:txBody>
      </p:sp>
      <p:sp>
        <p:nvSpPr>
          <p:cNvPr id="440" name="Google Shape;440;p43"/>
          <p:cNvSpPr txBox="1">
            <a:spLocks noGrp="1"/>
          </p:cNvSpPr>
          <p:nvPr>
            <p:ph type="subTitle" idx="1"/>
          </p:nvPr>
        </p:nvSpPr>
        <p:spPr>
          <a:xfrm>
            <a:off x="2187321" y="2011950"/>
            <a:ext cx="1978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Non Salinity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Slight Salinity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1" name="Google Shape;441;p43"/>
          <p:cNvSpPr txBox="1">
            <a:spLocks noGrp="1"/>
          </p:cNvSpPr>
          <p:nvPr>
            <p:ph type="subTitle" idx="2"/>
          </p:nvPr>
        </p:nvSpPr>
        <p:spPr>
          <a:xfrm>
            <a:off x="5596770" y="2011950"/>
            <a:ext cx="1978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Irrigated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Non Irrigated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2" name="Google Shape;442;p43"/>
          <p:cNvSpPr txBox="1">
            <a:spLocks noGrp="1"/>
          </p:cNvSpPr>
          <p:nvPr>
            <p:ph type="subTitle" idx="3"/>
          </p:nvPr>
        </p:nvSpPr>
        <p:spPr>
          <a:xfrm>
            <a:off x="2187320" y="3459749"/>
            <a:ext cx="2451238" cy="959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Rabi (November-April)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Kharif-1 (April-October)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Khraif-2 (October-Early next year)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3" name="Google Shape;443;p43"/>
          <p:cNvSpPr txBox="1">
            <a:spLocks noGrp="1"/>
          </p:cNvSpPr>
          <p:nvPr>
            <p:ph type="subTitle" idx="4"/>
          </p:nvPr>
        </p:nvSpPr>
        <p:spPr>
          <a:xfrm>
            <a:off x="5596769" y="3459749"/>
            <a:ext cx="2263503" cy="1447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Excessive Acidic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Mild Acidic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Neutral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Mild Alkalinity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Excessive Alkalinity</a:t>
            </a:r>
          </a:p>
        </p:txBody>
      </p:sp>
      <p:sp>
        <p:nvSpPr>
          <p:cNvPr id="444" name="Google Shape;444;p43"/>
          <p:cNvSpPr txBox="1">
            <a:spLocks noGrp="1"/>
          </p:cNvSpPr>
          <p:nvPr>
            <p:ph type="subTitle" idx="5"/>
          </p:nvPr>
        </p:nvSpPr>
        <p:spPr>
          <a:xfrm>
            <a:off x="2187321" y="1618650"/>
            <a:ext cx="1978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SALINITY</a:t>
            </a:r>
            <a:endParaRPr dirty="0"/>
          </a:p>
        </p:txBody>
      </p:sp>
      <p:sp>
        <p:nvSpPr>
          <p:cNvPr id="445" name="Google Shape;445;p43"/>
          <p:cNvSpPr txBox="1">
            <a:spLocks noGrp="1"/>
          </p:cNvSpPr>
          <p:nvPr>
            <p:ph type="subTitle" idx="6"/>
          </p:nvPr>
        </p:nvSpPr>
        <p:spPr>
          <a:xfrm>
            <a:off x="5596770" y="1618650"/>
            <a:ext cx="2096802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SOIL MOISTURE</a:t>
            </a:r>
            <a:endParaRPr dirty="0"/>
          </a:p>
        </p:txBody>
      </p:sp>
      <p:sp>
        <p:nvSpPr>
          <p:cNvPr id="446" name="Google Shape;446;p43"/>
          <p:cNvSpPr txBox="1">
            <a:spLocks noGrp="1"/>
          </p:cNvSpPr>
          <p:nvPr>
            <p:ph type="subTitle" idx="7"/>
          </p:nvPr>
        </p:nvSpPr>
        <p:spPr>
          <a:xfrm>
            <a:off x="2187321" y="3066450"/>
            <a:ext cx="1978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PERIOD</a:t>
            </a:r>
            <a:endParaRPr dirty="0"/>
          </a:p>
        </p:txBody>
      </p:sp>
      <p:sp>
        <p:nvSpPr>
          <p:cNvPr id="447" name="Google Shape;447;p43"/>
          <p:cNvSpPr txBox="1">
            <a:spLocks noGrp="1"/>
          </p:cNvSpPr>
          <p:nvPr>
            <p:ph type="subTitle" idx="8"/>
          </p:nvPr>
        </p:nvSpPr>
        <p:spPr>
          <a:xfrm>
            <a:off x="5596770" y="3066450"/>
            <a:ext cx="1978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</a:t>
            </a:r>
            <a:endParaRPr dirty="0"/>
          </a:p>
        </p:txBody>
      </p:sp>
      <p:cxnSp>
        <p:nvCxnSpPr>
          <p:cNvPr id="448" name="Google Shape;448;p43"/>
          <p:cNvCxnSpPr/>
          <p:nvPr/>
        </p:nvCxnSpPr>
        <p:spPr>
          <a:xfrm>
            <a:off x="1573524" y="2011950"/>
            <a:ext cx="138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3"/>
          <p:cNvCxnSpPr/>
          <p:nvPr/>
        </p:nvCxnSpPr>
        <p:spPr>
          <a:xfrm>
            <a:off x="1573418" y="3459750"/>
            <a:ext cx="166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3"/>
          <p:cNvCxnSpPr/>
          <p:nvPr/>
        </p:nvCxnSpPr>
        <p:spPr>
          <a:xfrm>
            <a:off x="4977743" y="2011950"/>
            <a:ext cx="148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43"/>
          <p:cNvCxnSpPr/>
          <p:nvPr/>
        </p:nvCxnSpPr>
        <p:spPr>
          <a:xfrm>
            <a:off x="4977743" y="3459750"/>
            <a:ext cx="170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2" name="Google Shape;452;p43"/>
          <p:cNvGrpSpPr/>
          <p:nvPr/>
        </p:nvGrpSpPr>
        <p:grpSpPr>
          <a:xfrm>
            <a:off x="4977751" y="1678247"/>
            <a:ext cx="214816" cy="333707"/>
            <a:chOff x="8142551" y="3784822"/>
            <a:chExt cx="214816" cy="333707"/>
          </a:xfrm>
        </p:grpSpPr>
        <p:sp>
          <p:nvSpPr>
            <p:cNvPr id="453" name="Google Shape;453;p43"/>
            <p:cNvSpPr/>
            <p:nvPr/>
          </p:nvSpPr>
          <p:spPr>
            <a:xfrm>
              <a:off x="8142551" y="4000262"/>
              <a:ext cx="214816" cy="118267"/>
            </a:xfrm>
            <a:custGeom>
              <a:avLst/>
              <a:gdLst/>
              <a:ahLst/>
              <a:cxnLst/>
              <a:rect l="l" t="t" r="r" b="b"/>
              <a:pathLst>
                <a:path w="6192" h="3409" extrusionOk="0">
                  <a:moveTo>
                    <a:pt x="2820" y="0"/>
                  </a:moveTo>
                  <a:lnTo>
                    <a:pt x="2820" y="2284"/>
                  </a:lnTo>
                  <a:cubicBezTo>
                    <a:pt x="2552" y="1927"/>
                    <a:pt x="2142" y="1713"/>
                    <a:pt x="1696" y="1713"/>
                  </a:cubicBezTo>
                  <a:lnTo>
                    <a:pt x="1" y="1713"/>
                  </a:lnTo>
                  <a:lnTo>
                    <a:pt x="1" y="1998"/>
                  </a:lnTo>
                  <a:cubicBezTo>
                    <a:pt x="1" y="2766"/>
                    <a:pt x="625" y="3408"/>
                    <a:pt x="1410" y="3408"/>
                  </a:cubicBezTo>
                  <a:lnTo>
                    <a:pt x="4782" y="3408"/>
                  </a:lnTo>
                  <a:cubicBezTo>
                    <a:pt x="5568" y="3408"/>
                    <a:pt x="6192" y="2766"/>
                    <a:pt x="6192" y="1998"/>
                  </a:cubicBezTo>
                  <a:lnTo>
                    <a:pt x="6192" y="1713"/>
                  </a:lnTo>
                  <a:lnTo>
                    <a:pt x="4497" y="1713"/>
                  </a:lnTo>
                  <a:cubicBezTo>
                    <a:pt x="4051" y="1713"/>
                    <a:pt x="3640" y="1927"/>
                    <a:pt x="3373" y="2284"/>
                  </a:cubicBezTo>
                  <a:lnTo>
                    <a:pt x="3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8161111" y="3849211"/>
              <a:ext cx="98457" cy="131866"/>
            </a:xfrm>
            <a:custGeom>
              <a:avLst/>
              <a:gdLst/>
              <a:ahLst/>
              <a:cxnLst/>
              <a:rect l="l" t="t" r="r" b="b"/>
              <a:pathLst>
                <a:path w="2838" h="3801" extrusionOk="0">
                  <a:moveTo>
                    <a:pt x="1" y="1"/>
                  </a:moveTo>
                  <a:lnTo>
                    <a:pt x="1" y="1"/>
                  </a:lnTo>
                  <a:cubicBezTo>
                    <a:pt x="411" y="821"/>
                    <a:pt x="625" y="1731"/>
                    <a:pt x="590" y="2641"/>
                  </a:cubicBezTo>
                  <a:cubicBezTo>
                    <a:pt x="590" y="3266"/>
                    <a:pt x="1089" y="3783"/>
                    <a:pt x="1696" y="3783"/>
                  </a:cubicBezTo>
                  <a:lnTo>
                    <a:pt x="1714" y="3801"/>
                  </a:lnTo>
                  <a:lnTo>
                    <a:pt x="2838" y="3801"/>
                  </a:lnTo>
                  <a:lnTo>
                    <a:pt x="2838" y="3230"/>
                  </a:lnTo>
                  <a:cubicBezTo>
                    <a:pt x="2838" y="36"/>
                    <a:pt x="161" y="7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8260783" y="3849211"/>
              <a:ext cx="74936" cy="131866"/>
            </a:xfrm>
            <a:custGeom>
              <a:avLst/>
              <a:gdLst/>
              <a:ahLst/>
              <a:cxnLst/>
              <a:rect l="l" t="t" r="r" b="b"/>
              <a:pathLst>
                <a:path w="2160" h="3801" extrusionOk="0">
                  <a:moveTo>
                    <a:pt x="2160" y="1"/>
                  </a:moveTo>
                  <a:lnTo>
                    <a:pt x="2160" y="1"/>
                  </a:lnTo>
                  <a:cubicBezTo>
                    <a:pt x="1910" y="90"/>
                    <a:pt x="857" y="36"/>
                    <a:pt x="1" y="1053"/>
                  </a:cubicBezTo>
                  <a:cubicBezTo>
                    <a:pt x="679" y="2195"/>
                    <a:pt x="500" y="3587"/>
                    <a:pt x="518" y="3801"/>
                  </a:cubicBezTo>
                  <a:cubicBezTo>
                    <a:pt x="1142" y="3783"/>
                    <a:pt x="1660" y="3284"/>
                    <a:pt x="1660" y="2659"/>
                  </a:cubicBezTo>
                  <a:cubicBezTo>
                    <a:pt x="1642" y="1749"/>
                    <a:pt x="1820" y="839"/>
                    <a:pt x="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8261407" y="3784822"/>
              <a:ext cx="47078" cy="55126"/>
            </a:xfrm>
            <a:custGeom>
              <a:avLst/>
              <a:gdLst/>
              <a:ahLst/>
              <a:cxnLst/>
              <a:rect l="l" t="t" r="r" b="b"/>
              <a:pathLst>
                <a:path w="1357" h="1589" extrusionOk="0">
                  <a:moveTo>
                    <a:pt x="1356" y="1"/>
                  </a:moveTo>
                  <a:cubicBezTo>
                    <a:pt x="875" y="161"/>
                    <a:pt x="429" y="393"/>
                    <a:pt x="0" y="697"/>
                  </a:cubicBezTo>
                  <a:cubicBezTo>
                    <a:pt x="339" y="947"/>
                    <a:pt x="625" y="1250"/>
                    <a:pt x="875" y="1589"/>
                  </a:cubicBezTo>
                  <a:cubicBezTo>
                    <a:pt x="1017" y="1517"/>
                    <a:pt x="1196" y="1464"/>
                    <a:pt x="1356" y="1428"/>
                  </a:cubicBezTo>
                  <a:lnTo>
                    <a:pt x="1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8191467" y="3800295"/>
              <a:ext cx="82360" cy="69385"/>
            </a:xfrm>
            <a:custGeom>
              <a:avLst/>
              <a:gdLst/>
              <a:ahLst/>
              <a:cxnLst/>
              <a:rect l="l" t="t" r="r" b="b"/>
              <a:pathLst>
                <a:path w="2374" h="2000" extrusionOk="0">
                  <a:moveTo>
                    <a:pt x="0" y="1"/>
                  </a:moveTo>
                  <a:lnTo>
                    <a:pt x="0" y="1000"/>
                  </a:lnTo>
                  <a:cubicBezTo>
                    <a:pt x="625" y="1161"/>
                    <a:pt x="1213" y="1500"/>
                    <a:pt x="1660" y="1999"/>
                  </a:cubicBezTo>
                  <a:cubicBezTo>
                    <a:pt x="1856" y="1767"/>
                    <a:pt x="2106" y="1553"/>
                    <a:pt x="2373" y="1393"/>
                  </a:cubicBezTo>
                  <a:cubicBezTo>
                    <a:pt x="1927" y="768"/>
                    <a:pt x="1267" y="304"/>
                    <a:pt x="518" y="1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43"/>
          <p:cNvGrpSpPr/>
          <p:nvPr/>
        </p:nvGrpSpPr>
        <p:grpSpPr>
          <a:xfrm>
            <a:off x="1567535" y="3127345"/>
            <a:ext cx="253810" cy="331209"/>
            <a:chOff x="4842635" y="3787320"/>
            <a:chExt cx="253810" cy="331209"/>
          </a:xfrm>
        </p:grpSpPr>
        <p:sp>
          <p:nvSpPr>
            <p:cNvPr id="459" name="Google Shape;459;p43"/>
            <p:cNvSpPr/>
            <p:nvPr/>
          </p:nvSpPr>
          <p:spPr>
            <a:xfrm>
              <a:off x="4950355" y="3787320"/>
              <a:ext cx="39029" cy="55751"/>
            </a:xfrm>
            <a:custGeom>
              <a:avLst/>
              <a:gdLst/>
              <a:ahLst/>
              <a:cxnLst/>
              <a:rect l="l" t="t" r="r" b="b"/>
              <a:pathLst>
                <a:path w="1125" h="1607" extrusionOk="0">
                  <a:moveTo>
                    <a:pt x="562" y="0"/>
                  </a:moveTo>
                  <a:cubicBezTo>
                    <a:pt x="308" y="0"/>
                    <a:pt x="54" y="161"/>
                    <a:pt x="0" y="482"/>
                  </a:cubicBezTo>
                  <a:cubicBezTo>
                    <a:pt x="0" y="785"/>
                    <a:pt x="250" y="1606"/>
                    <a:pt x="553" y="1606"/>
                  </a:cubicBezTo>
                  <a:cubicBezTo>
                    <a:pt x="857" y="1606"/>
                    <a:pt x="1124" y="785"/>
                    <a:pt x="1124" y="482"/>
                  </a:cubicBezTo>
                  <a:cubicBezTo>
                    <a:pt x="1071" y="161"/>
                    <a:pt x="816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4999237" y="3908015"/>
              <a:ext cx="38405" cy="148588"/>
            </a:xfrm>
            <a:custGeom>
              <a:avLst/>
              <a:gdLst/>
              <a:ahLst/>
              <a:cxnLst/>
              <a:rect l="l" t="t" r="r" b="b"/>
              <a:pathLst>
                <a:path w="1107" h="4283" extrusionOk="0">
                  <a:moveTo>
                    <a:pt x="1" y="1"/>
                  </a:moveTo>
                  <a:lnTo>
                    <a:pt x="1" y="4283"/>
                  </a:lnTo>
                  <a:cubicBezTo>
                    <a:pt x="768" y="4140"/>
                    <a:pt x="1107" y="3712"/>
                    <a:pt x="1107" y="2945"/>
                  </a:cubicBezTo>
                  <a:cubicBezTo>
                    <a:pt x="1107" y="1910"/>
                    <a:pt x="554" y="75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4901438" y="3908015"/>
              <a:ext cx="39029" cy="148588"/>
            </a:xfrm>
            <a:custGeom>
              <a:avLst/>
              <a:gdLst/>
              <a:ahLst/>
              <a:cxnLst/>
              <a:rect l="l" t="t" r="r" b="b"/>
              <a:pathLst>
                <a:path w="1125" h="4283" extrusionOk="0">
                  <a:moveTo>
                    <a:pt x="1125" y="1"/>
                  </a:moveTo>
                  <a:cubicBezTo>
                    <a:pt x="554" y="750"/>
                    <a:pt x="0" y="1910"/>
                    <a:pt x="0" y="2945"/>
                  </a:cubicBezTo>
                  <a:cubicBezTo>
                    <a:pt x="0" y="3712"/>
                    <a:pt x="340" y="4140"/>
                    <a:pt x="1125" y="4283"/>
                  </a:cubicBezTo>
                  <a:lnTo>
                    <a:pt x="1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4842635" y="3818265"/>
              <a:ext cx="253810" cy="300264"/>
            </a:xfrm>
            <a:custGeom>
              <a:avLst/>
              <a:gdLst/>
              <a:ahLst/>
              <a:cxnLst/>
              <a:rect l="l" t="t" r="r" b="b"/>
              <a:pathLst>
                <a:path w="7316" h="8655" extrusionOk="0">
                  <a:moveTo>
                    <a:pt x="2925" y="1825"/>
                  </a:moveTo>
                  <a:cubicBezTo>
                    <a:pt x="2979" y="1825"/>
                    <a:pt x="3034" y="1835"/>
                    <a:pt x="3087" y="1856"/>
                  </a:cubicBezTo>
                  <a:cubicBezTo>
                    <a:pt x="3266" y="1927"/>
                    <a:pt x="3373" y="2088"/>
                    <a:pt x="3373" y="2284"/>
                  </a:cubicBezTo>
                  <a:lnTo>
                    <a:pt x="3373" y="7512"/>
                  </a:lnTo>
                  <a:lnTo>
                    <a:pt x="3069" y="7476"/>
                  </a:lnTo>
                  <a:cubicBezTo>
                    <a:pt x="1785" y="7352"/>
                    <a:pt x="1125" y="6709"/>
                    <a:pt x="1125" y="5532"/>
                  </a:cubicBezTo>
                  <a:cubicBezTo>
                    <a:pt x="1125" y="4229"/>
                    <a:pt x="1856" y="2802"/>
                    <a:pt x="2588" y="1981"/>
                  </a:cubicBezTo>
                  <a:cubicBezTo>
                    <a:pt x="2675" y="1881"/>
                    <a:pt x="2798" y="1825"/>
                    <a:pt x="2925" y="1825"/>
                  </a:cubicBezTo>
                  <a:close/>
                  <a:moveTo>
                    <a:pt x="4391" y="1825"/>
                  </a:moveTo>
                  <a:cubicBezTo>
                    <a:pt x="4518" y="1825"/>
                    <a:pt x="4641" y="1881"/>
                    <a:pt x="4729" y="1981"/>
                  </a:cubicBezTo>
                  <a:cubicBezTo>
                    <a:pt x="5460" y="2802"/>
                    <a:pt x="6192" y="4229"/>
                    <a:pt x="6192" y="5532"/>
                  </a:cubicBezTo>
                  <a:cubicBezTo>
                    <a:pt x="6192" y="6691"/>
                    <a:pt x="5550" y="7352"/>
                    <a:pt x="4247" y="7476"/>
                  </a:cubicBezTo>
                  <a:lnTo>
                    <a:pt x="3944" y="7512"/>
                  </a:lnTo>
                  <a:lnTo>
                    <a:pt x="3944" y="2284"/>
                  </a:lnTo>
                  <a:cubicBezTo>
                    <a:pt x="3944" y="2088"/>
                    <a:pt x="4051" y="1910"/>
                    <a:pt x="4229" y="1856"/>
                  </a:cubicBezTo>
                  <a:cubicBezTo>
                    <a:pt x="4282" y="1835"/>
                    <a:pt x="4337" y="1825"/>
                    <a:pt x="4391" y="1825"/>
                  </a:cubicBezTo>
                  <a:close/>
                  <a:moveTo>
                    <a:pt x="2588" y="0"/>
                  </a:moveTo>
                  <a:cubicBezTo>
                    <a:pt x="1178" y="1017"/>
                    <a:pt x="0" y="3765"/>
                    <a:pt x="0" y="5532"/>
                  </a:cubicBezTo>
                  <a:cubicBezTo>
                    <a:pt x="0" y="7815"/>
                    <a:pt x="1892" y="8654"/>
                    <a:pt x="3658" y="8654"/>
                  </a:cubicBezTo>
                  <a:cubicBezTo>
                    <a:pt x="5425" y="8654"/>
                    <a:pt x="7316" y="7815"/>
                    <a:pt x="7316" y="5532"/>
                  </a:cubicBezTo>
                  <a:cubicBezTo>
                    <a:pt x="7316" y="3765"/>
                    <a:pt x="6138" y="1017"/>
                    <a:pt x="4729" y="0"/>
                  </a:cubicBezTo>
                  <a:cubicBezTo>
                    <a:pt x="4622" y="518"/>
                    <a:pt x="4301" y="1285"/>
                    <a:pt x="3658" y="1285"/>
                  </a:cubicBezTo>
                  <a:cubicBezTo>
                    <a:pt x="3016" y="1285"/>
                    <a:pt x="2713" y="518"/>
                    <a:pt x="2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43"/>
          <p:cNvGrpSpPr/>
          <p:nvPr/>
        </p:nvGrpSpPr>
        <p:grpSpPr>
          <a:xfrm>
            <a:off x="4977760" y="3126153"/>
            <a:ext cx="333707" cy="333603"/>
            <a:chOff x="7252410" y="3203028"/>
            <a:chExt cx="333707" cy="333603"/>
          </a:xfrm>
        </p:grpSpPr>
        <p:sp>
          <p:nvSpPr>
            <p:cNvPr id="464" name="Google Shape;464;p43"/>
            <p:cNvSpPr/>
            <p:nvPr/>
          </p:nvSpPr>
          <p:spPr>
            <a:xfrm>
              <a:off x="7252410" y="3203028"/>
              <a:ext cx="333707" cy="333603"/>
            </a:xfrm>
            <a:custGeom>
              <a:avLst/>
              <a:gdLst/>
              <a:ahLst/>
              <a:cxnLst/>
              <a:rect l="l" t="t" r="r" b="b"/>
              <a:pathLst>
                <a:path w="9619" h="9616" extrusionOk="0">
                  <a:moveTo>
                    <a:pt x="6218" y="0"/>
                  </a:moveTo>
                  <a:cubicBezTo>
                    <a:pt x="5394" y="0"/>
                    <a:pt x="4597" y="608"/>
                    <a:pt x="4551" y="1587"/>
                  </a:cubicBezTo>
                  <a:cubicBezTo>
                    <a:pt x="4228" y="1280"/>
                    <a:pt x="3820" y="1131"/>
                    <a:pt x="3413" y="1131"/>
                  </a:cubicBezTo>
                  <a:cubicBezTo>
                    <a:pt x="2944" y="1131"/>
                    <a:pt x="2476" y="1329"/>
                    <a:pt x="2142" y="1712"/>
                  </a:cubicBezTo>
                  <a:cubicBezTo>
                    <a:pt x="2088" y="1712"/>
                    <a:pt x="2053" y="1694"/>
                    <a:pt x="1999" y="1694"/>
                  </a:cubicBezTo>
                  <a:cubicBezTo>
                    <a:pt x="1214" y="1712"/>
                    <a:pt x="590" y="2336"/>
                    <a:pt x="590" y="3121"/>
                  </a:cubicBezTo>
                  <a:lnTo>
                    <a:pt x="590" y="3567"/>
                  </a:lnTo>
                  <a:cubicBezTo>
                    <a:pt x="590" y="4299"/>
                    <a:pt x="215" y="4656"/>
                    <a:pt x="1" y="5084"/>
                  </a:cubicBezTo>
                  <a:lnTo>
                    <a:pt x="875" y="5084"/>
                  </a:lnTo>
                  <a:cubicBezTo>
                    <a:pt x="1303" y="5084"/>
                    <a:pt x="1714" y="4870"/>
                    <a:pt x="1981" y="4513"/>
                  </a:cubicBezTo>
                  <a:lnTo>
                    <a:pt x="1999" y="4531"/>
                  </a:lnTo>
                  <a:cubicBezTo>
                    <a:pt x="2267" y="4888"/>
                    <a:pt x="2677" y="5084"/>
                    <a:pt x="3123" y="5102"/>
                  </a:cubicBezTo>
                  <a:lnTo>
                    <a:pt x="3962" y="5102"/>
                  </a:lnTo>
                  <a:cubicBezTo>
                    <a:pt x="3837" y="4834"/>
                    <a:pt x="3409" y="4406"/>
                    <a:pt x="3409" y="3585"/>
                  </a:cubicBezTo>
                  <a:lnTo>
                    <a:pt x="3409" y="3121"/>
                  </a:lnTo>
                  <a:cubicBezTo>
                    <a:pt x="3409" y="2622"/>
                    <a:pt x="3141" y="2176"/>
                    <a:pt x="2731" y="1908"/>
                  </a:cubicBezTo>
                  <a:cubicBezTo>
                    <a:pt x="2927" y="1765"/>
                    <a:pt x="3159" y="1694"/>
                    <a:pt x="3409" y="1694"/>
                  </a:cubicBezTo>
                  <a:cubicBezTo>
                    <a:pt x="4033" y="1694"/>
                    <a:pt x="4533" y="2193"/>
                    <a:pt x="4533" y="2818"/>
                  </a:cubicBezTo>
                  <a:lnTo>
                    <a:pt x="4533" y="7885"/>
                  </a:lnTo>
                  <a:cubicBezTo>
                    <a:pt x="3980" y="7189"/>
                    <a:pt x="3159" y="6779"/>
                    <a:pt x="2285" y="6779"/>
                  </a:cubicBezTo>
                  <a:lnTo>
                    <a:pt x="2392" y="7386"/>
                  </a:lnTo>
                  <a:cubicBezTo>
                    <a:pt x="2659" y="8670"/>
                    <a:pt x="3784" y="9562"/>
                    <a:pt x="4818" y="9616"/>
                  </a:cubicBezTo>
                  <a:cubicBezTo>
                    <a:pt x="5853" y="9562"/>
                    <a:pt x="6942" y="8652"/>
                    <a:pt x="7156" y="7368"/>
                  </a:cubicBezTo>
                  <a:lnTo>
                    <a:pt x="7352" y="6226"/>
                  </a:lnTo>
                  <a:cubicBezTo>
                    <a:pt x="7337" y="6226"/>
                    <a:pt x="7321" y="6225"/>
                    <a:pt x="7306" y="6225"/>
                  </a:cubicBezTo>
                  <a:cubicBezTo>
                    <a:pt x="6378" y="6225"/>
                    <a:pt x="5525" y="6757"/>
                    <a:pt x="5104" y="7582"/>
                  </a:cubicBezTo>
                  <a:lnTo>
                    <a:pt x="5104" y="1694"/>
                  </a:lnTo>
                  <a:cubicBezTo>
                    <a:pt x="5104" y="1069"/>
                    <a:pt x="5603" y="570"/>
                    <a:pt x="6228" y="570"/>
                  </a:cubicBezTo>
                  <a:cubicBezTo>
                    <a:pt x="6460" y="570"/>
                    <a:pt x="6692" y="641"/>
                    <a:pt x="6888" y="784"/>
                  </a:cubicBezTo>
                  <a:cubicBezTo>
                    <a:pt x="6478" y="1052"/>
                    <a:pt x="6228" y="1498"/>
                    <a:pt x="6228" y="1979"/>
                  </a:cubicBezTo>
                  <a:lnTo>
                    <a:pt x="6228" y="2425"/>
                  </a:lnTo>
                  <a:cubicBezTo>
                    <a:pt x="6228" y="3157"/>
                    <a:pt x="5871" y="3532"/>
                    <a:pt x="5657" y="3960"/>
                  </a:cubicBezTo>
                  <a:lnTo>
                    <a:pt x="6496" y="3960"/>
                  </a:lnTo>
                  <a:cubicBezTo>
                    <a:pt x="6781" y="3585"/>
                    <a:pt x="7205" y="3398"/>
                    <a:pt x="7629" y="3398"/>
                  </a:cubicBezTo>
                  <a:cubicBezTo>
                    <a:pt x="8052" y="3398"/>
                    <a:pt x="8476" y="3585"/>
                    <a:pt x="8762" y="3960"/>
                  </a:cubicBezTo>
                  <a:lnTo>
                    <a:pt x="9618" y="3960"/>
                  </a:lnTo>
                  <a:cubicBezTo>
                    <a:pt x="9493" y="3710"/>
                    <a:pt x="9047" y="3264"/>
                    <a:pt x="9047" y="2443"/>
                  </a:cubicBezTo>
                  <a:lnTo>
                    <a:pt x="9047" y="1979"/>
                  </a:lnTo>
                  <a:cubicBezTo>
                    <a:pt x="9047" y="1194"/>
                    <a:pt x="8405" y="570"/>
                    <a:pt x="7638" y="570"/>
                  </a:cubicBezTo>
                  <a:cubicBezTo>
                    <a:pt x="7584" y="570"/>
                    <a:pt x="7530" y="570"/>
                    <a:pt x="7477" y="588"/>
                  </a:cubicBezTo>
                  <a:cubicBezTo>
                    <a:pt x="7129" y="183"/>
                    <a:pt x="6670" y="0"/>
                    <a:pt x="6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7492587" y="3347661"/>
              <a:ext cx="49576" cy="34241"/>
            </a:xfrm>
            <a:custGeom>
              <a:avLst/>
              <a:gdLst/>
              <a:ahLst/>
              <a:cxnLst/>
              <a:rect l="l" t="t" r="r" b="b"/>
              <a:pathLst>
                <a:path w="1429" h="987" extrusionOk="0">
                  <a:moveTo>
                    <a:pt x="708" y="1"/>
                  </a:moveTo>
                  <a:cubicBezTo>
                    <a:pt x="447" y="1"/>
                    <a:pt x="188" y="103"/>
                    <a:pt x="1" y="308"/>
                  </a:cubicBezTo>
                  <a:cubicBezTo>
                    <a:pt x="179" y="594"/>
                    <a:pt x="429" y="826"/>
                    <a:pt x="715" y="986"/>
                  </a:cubicBezTo>
                  <a:cubicBezTo>
                    <a:pt x="1000" y="826"/>
                    <a:pt x="1250" y="594"/>
                    <a:pt x="1428" y="308"/>
                  </a:cubicBezTo>
                  <a:cubicBezTo>
                    <a:pt x="1232" y="103"/>
                    <a:pt x="969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7296990" y="3387419"/>
              <a:ext cx="49541" cy="33478"/>
            </a:xfrm>
            <a:custGeom>
              <a:avLst/>
              <a:gdLst/>
              <a:ahLst/>
              <a:cxnLst/>
              <a:rect l="l" t="t" r="r" b="b"/>
              <a:pathLst>
                <a:path w="1428" h="965" extrusionOk="0">
                  <a:moveTo>
                    <a:pt x="714" y="1"/>
                  </a:moveTo>
                  <a:cubicBezTo>
                    <a:pt x="500" y="144"/>
                    <a:pt x="250" y="251"/>
                    <a:pt x="1" y="304"/>
                  </a:cubicBezTo>
                  <a:cubicBezTo>
                    <a:pt x="179" y="572"/>
                    <a:pt x="429" y="804"/>
                    <a:pt x="714" y="964"/>
                  </a:cubicBezTo>
                  <a:cubicBezTo>
                    <a:pt x="1000" y="822"/>
                    <a:pt x="1250" y="590"/>
                    <a:pt x="1428" y="322"/>
                  </a:cubicBezTo>
                  <a:lnTo>
                    <a:pt x="1428" y="304"/>
                  </a:lnTo>
                  <a:cubicBezTo>
                    <a:pt x="1178" y="251"/>
                    <a:pt x="928" y="144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43"/>
          <p:cNvGrpSpPr/>
          <p:nvPr/>
        </p:nvGrpSpPr>
        <p:grpSpPr>
          <a:xfrm>
            <a:off x="1566910" y="1678272"/>
            <a:ext cx="255059" cy="333672"/>
            <a:chOff x="5675185" y="3202959"/>
            <a:chExt cx="255059" cy="333672"/>
          </a:xfrm>
        </p:grpSpPr>
        <p:sp>
          <p:nvSpPr>
            <p:cNvPr id="468" name="Google Shape;468;p43"/>
            <p:cNvSpPr/>
            <p:nvPr/>
          </p:nvSpPr>
          <p:spPr>
            <a:xfrm>
              <a:off x="5743911" y="3320567"/>
              <a:ext cx="117642" cy="137452"/>
            </a:xfrm>
            <a:custGeom>
              <a:avLst/>
              <a:gdLst/>
              <a:ahLst/>
              <a:cxnLst/>
              <a:rect l="l" t="t" r="r" b="b"/>
              <a:pathLst>
                <a:path w="3391" h="3962" extrusionOk="0">
                  <a:moveTo>
                    <a:pt x="1695" y="1"/>
                  </a:moveTo>
                  <a:lnTo>
                    <a:pt x="1517" y="161"/>
                  </a:lnTo>
                  <a:cubicBezTo>
                    <a:pt x="1267" y="376"/>
                    <a:pt x="0" y="1482"/>
                    <a:pt x="0" y="2267"/>
                  </a:cubicBezTo>
                  <a:cubicBezTo>
                    <a:pt x="0" y="3195"/>
                    <a:pt x="768" y="3962"/>
                    <a:pt x="1695" y="3962"/>
                  </a:cubicBezTo>
                  <a:cubicBezTo>
                    <a:pt x="2623" y="3962"/>
                    <a:pt x="3390" y="3195"/>
                    <a:pt x="3390" y="2267"/>
                  </a:cubicBezTo>
                  <a:cubicBezTo>
                    <a:pt x="3390" y="1482"/>
                    <a:pt x="2141" y="376"/>
                    <a:pt x="1874" y="161"/>
                  </a:cubicBezTo>
                  <a:lnTo>
                    <a:pt x="1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761847" y="3202959"/>
              <a:ext cx="82360" cy="102794"/>
            </a:xfrm>
            <a:custGeom>
              <a:avLst/>
              <a:gdLst/>
              <a:ahLst/>
              <a:cxnLst/>
              <a:rect l="l" t="t" r="r" b="b"/>
              <a:pathLst>
                <a:path w="2374" h="2963" extrusionOk="0">
                  <a:moveTo>
                    <a:pt x="1178" y="1"/>
                  </a:moveTo>
                  <a:cubicBezTo>
                    <a:pt x="786" y="429"/>
                    <a:pt x="322" y="822"/>
                    <a:pt x="1" y="1482"/>
                  </a:cubicBezTo>
                  <a:cubicBezTo>
                    <a:pt x="358" y="1910"/>
                    <a:pt x="643" y="2410"/>
                    <a:pt x="839" y="2963"/>
                  </a:cubicBezTo>
                  <a:lnTo>
                    <a:pt x="1178" y="2659"/>
                  </a:lnTo>
                  <a:lnTo>
                    <a:pt x="1535" y="2963"/>
                  </a:lnTo>
                  <a:cubicBezTo>
                    <a:pt x="1714" y="2410"/>
                    <a:pt x="1999" y="1910"/>
                    <a:pt x="2374" y="1482"/>
                  </a:cubicBezTo>
                  <a:cubicBezTo>
                    <a:pt x="2053" y="822"/>
                    <a:pt x="1553" y="41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5831787" y="3251875"/>
              <a:ext cx="77434" cy="83609"/>
            </a:xfrm>
            <a:custGeom>
              <a:avLst/>
              <a:gdLst/>
              <a:ahLst/>
              <a:cxnLst/>
              <a:rect l="l" t="t" r="r" b="b"/>
              <a:pathLst>
                <a:path w="2232" h="2410" extrusionOk="0">
                  <a:moveTo>
                    <a:pt x="1125" y="0"/>
                  </a:moveTo>
                  <a:lnTo>
                    <a:pt x="911" y="268"/>
                  </a:lnTo>
                  <a:cubicBezTo>
                    <a:pt x="643" y="589"/>
                    <a:pt x="19" y="1392"/>
                    <a:pt x="1" y="1981"/>
                  </a:cubicBezTo>
                  <a:cubicBezTo>
                    <a:pt x="126" y="2106"/>
                    <a:pt x="286" y="2249"/>
                    <a:pt x="429" y="2409"/>
                  </a:cubicBezTo>
                  <a:cubicBezTo>
                    <a:pt x="929" y="1981"/>
                    <a:pt x="1553" y="1749"/>
                    <a:pt x="2213" y="1713"/>
                  </a:cubicBezTo>
                  <a:lnTo>
                    <a:pt x="2231" y="1713"/>
                  </a:lnTo>
                  <a:cubicBezTo>
                    <a:pt x="2071" y="1178"/>
                    <a:pt x="1589" y="536"/>
                    <a:pt x="1357" y="268"/>
                  </a:cubicBez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696244" y="3251875"/>
              <a:ext cx="76775" cy="82984"/>
            </a:xfrm>
            <a:custGeom>
              <a:avLst/>
              <a:gdLst/>
              <a:ahLst/>
              <a:cxnLst/>
              <a:rect l="l" t="t" r="r" b="b"/>
              <a:pathLst>
                <a:path w="2213" h="2392" extrusionOk="0">
                  <a:moveTo>
                    <a:pt x="1107" y="0"/>
                  </a:moveTo>
                  <a:lnTo>
                    <a:pt x="875" y="268"/>
                  </a:lnTo>
                  <a:cubicBezTo>
                    <a:pt x="661" y="536"/>
                    <a:pt x="143" y="1178"/>
                    <a:pt x="0" y="1713"/>
                  </a:cubicBezTo>
                  <a:cubicBezTo>
                    <a:pt x="72" y="1713"/>
                    <a:pt x="161" y="1713"/>
                    <a:pt x="232" y="1731"/>
                  </a:cubicBezTo>
                  <a:cubicBezTo>
                    <a:pt x="803" y="1802"/>
                    <a:pt x="1339" y="2034"/>
                    <a:pt x="1785" y="2391"/>
                  </a:cubicBezTo>
                  <a:cubicBezTo>
                    <a:pt x="1945" y="2249"/>
                    <a:pt x="2088" y="2106"/>
                    <a:pt x="2213" y="1981"/>
                  </a:cubicBezTo>
                  <a:cubicBezTo>
                    <a:pt x="2213" y="1428"/>
                    <a:pt x="1642" y="661"/>
                    <a:pt x="1303" y="268"/>
                  </a:cubicBezTo>
                  <a:lnTo>
                    <a:pt x="11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5859645" y="3331113"/>
              <a:ext cx="70599" cy="99672"/>
            </a:xfrm>
            <a:custGeom>
              <a:avLst/>
              <a:gdLst/>
              <a:ahLst/>
              <a:cxnLst/>
              <a:rect l="l" t="t" r="r" b="b"/>
              <a:pathLst>
                <a:path w="2035" h="2873" extrusionOk="0">
                  <a:moveTo>
                    <a:pt x="1464" y="0"/>
                  </a:moveTo>
                  <a:cubicBezTo>
                    <a:pt x="929" y="18"/>
                    <a:pt x="411" y="214"/>
                    <a:pt x="1" y="553"/>
                  </a:cubicBezTo>
                  <a:cubicBezTo>
                    <a:pt x="340" y="999"/>
                    <a:pt x="625" y="1499"/>
                    <a:pt x="625" y="1963"/>
                  </a:cubicBezTo>
                  <a:cubicBezTo>
                    <a:pt x="608" y="2266"/>
                    <a:pt x="554" y="2587"/>
                    <a:pt x="429" y="2873"/>
                  </a:cubicBezTo>
                  <a:cubicBezTo>
                    <a:pt x="1321" y="2302"/>
                    <a:pt x="1910" y="1356"/>
                    <a:pt x="2017" y="304"/>
                  </a:cubicBezTo>
                  <a:lnTo>
                    <a:pt x="2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5675185" y="3331078"/>
              <a:ext cx="70599" cy="99706"/>
            </a:xfrm>
            <a:custGeom>
              <a:avLst/>
              <a:gdLst/>
              <a:ahLst/>
              <a:cxnLst/>
              <a:rect l="l" t="t" r="r" b="b"/>
              <a:pathLst>
                <a:path w="2035" h="2874" extrusionOk="0">
                  <a:moveTo>
                    <a:pt x="549" y="0"/>
                  </a:moveTo>
                  <a:cubicBezTo>
                    <a:pt x="527" y="0"/>
                    <a:pt x="505" y="1"/>
                    <a:pt x="483" y="1"/>
                  </a:cubicBezTo>
                  <a:lnTo>
                    <a:pt x="1" y="1"/>
                  </a:lnTo>
                  <a:lnTo>
                    <a:pt x="36" y="305"/>
                  </a:lnTo>
                  <a:cubicBezTo>
                    <a:pt x="126" y="1357"/>
                    <a:pt x="715" y="2303"/>
                    <a:pt x="1624" y="2874"/>
                  </a:cubicBezTo>
                  <a:cubicBezTo>
                    <a:pt x="1482" y="2588"/>
                    <a:pt x="1428" y="2267"/>
                    <a:pt x="1428" y="1964"/>
                  </a:cubicBezTo>
                  <a:cubicBezTo>
                    <a:pt x="1428" y="1500"/>
                    <a:pt x="1696" y="1000"/>
                    <a:pt x="2035" y="554"/>
                  </a:cubicBezTo>
                  <a:cubicBezTo>
                    <a:pt x="1623" y="211"/>
                    <a:pt x="1096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5783530" y="3474705"/>
              <a:ext cx="38405" cy="61926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0" y="1"/>
                  </a:moveTo>
                  <a:lnTo>
                    <a:pt x="0" y="1785"/>
                  </a:lnTo>
                  <a:lnTo>
                    <a:pt x="1107" y="1785"/>
                  </a:lnTo>
                  <a:lnTo>
                    <a:pt x="1107" y="1"/>
                  </a:lnTo>
                  <a:cubicBezTo>
                    <a:pt x="928" y="54"/>
                    <a:pt x="741" y="81"/>
                    <a:pt x="553" y="81"/>
                  </a:cubicBezTo>
                  <a:cubicBezTo>
                    <a:pt x="366" y="81"/>
                    <a:pt x="179" y="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DD750D-DF00-37DA-332E-2BDF89C330FF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1"/>
          <p:cNvSpPr txBox="1">
            <a:spLocks noGrp="1"/>
          </p:cNvSpPr>
          <p:nvPr>
            <p:ph type="title"/>
          </p:nvPr>
        </p:nvSpPr>
        <p:spPr>
          <a:xfrm>
            <a:off x="1939576" y="3026098"/>
            <a:ext cx="1827859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Nitrogen</a:t>
            </a:r>
            <a:endParaRPr sz="22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824" name="Google Shape;824;p61"/>
          <p:cNvSpPr txBox="1">
            <a:spLocks noGrp="1"/>
          </p:cNvSpPr>
          <p:nvPr>
            <p:ph type="title" idx="3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NUTRIENTS</a:t>
            </a:r>
            <a:endParaRPr dirty="0"/>
          </a:p>
        </p:txBody>
      </p:sp>
      <p:sp>
        <p:nvSpPr>
          <p:cNvPr id="825" name="Google Shape;825;p61"/>
          <p:cNvSpPr txBox="1">
            <a:spLocks noGrp="1"/>
          </p:cNvSpPr>
          <p:nvPr>
            <p:ph type="title" idx="6"/>
          </p:nvPr>
        </p:nvSpPr>
        <p:spPr>
          <a:xfrm>
            <a:off x="3837714" y="2328281"/>
            <a:ext cx="2026757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Phosphorous</a:t>
            </a:r>
            <a:endParaRPr sz="22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826" name="Google Shape;826;p61"/>
          <p:cNvSpPr txBox="1">
            <a:spLocks noGrp="1"/>
          </p:cNvSpPr>
          <p:nvPr>
            <p:ph type="title" idx="9"/>
          </p:nvPr>
        </p:nvSpPr>
        <p:spPr>
          <a:xfrm>
            <a:off x="6004896" y="1901502"/>
            <a:ext cx="2108857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2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Potassium</a:t>
            </a:r>
            <a:br>
              <a:rPr lang="en-US" sz="22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</a:br>
            <a:endParaRPr sz="22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cxnSp>
        <p:nvCxnSpPr>
          <p:cNvPr id="834" name="Google Shape;834;p61"/>
          <p:cNvCxnSpPr/>
          <p:nvPr/>
        </p:nvCxnSpPr>
        <p:spPr>
          <a:xfrm>
            <a:off x="5952625" y="2233333"/>
            <a:ext cx="11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61"/>
          <p:cNvCxnSpPr/>
          <p:nvPr/>
        </p:nvCxnSpPr>
        <p:spPr>
          <a:xfrm>
            <a:off x="3827325" y="2847136"/>
            <a:ext cx="11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0" name="Google Shape;840;p61"/>
          <p:cNvCxnSpPr/>
          <p:nvPr/>
        </p:nvCxnSpPr>
        <p:spPr>
          <a:xfrm>
            <a:off x="1864733" y="3536160"/>
            <a:ext cx="11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828;p61">
            <a:extLst>
              <a:ext uri="{FF2B5EF4-FFF2-40B4-BE49-F238E27FC236}">
                <a16:creationId xmlns:a16="http://schemas.microsoft.com/office/drawing/2014/main" id="{56508793-DEBB-B98B-98D6-113EE714F838}"/>
              </a:ext>
            </a:extLst>
          </p:cNvPr>
          <p:cNvSpPr txBox="1">
            <a:spLocks/>
          </p:cNvSpPr>
          <p:nvPr/>
        </p:nvSpPr>
        <p:spPr>
          <a:xfrm>
            <a:off x="1777323" y="3649120"/>
            <a:ext cx="2207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2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Largely responsible for the growth of leaves on the plant.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Google Shape;828;p61">
            <a:extLst>
              <a:ext uri="{FF2B5EF4-FFF2-40B4-BE49-F238E27FC236}">
                <a16:creationId xmlns:a16="http://schemas.microsoft.com/office/drawing/2014/main" id="{834FED2B-31B1-2564-D3D5-D0D6DF11AEEA}"/>
              </a:ext>
            </a:extLst>
          </p:cNvPr>
          <p:cNvSpPr txBox="1">
            <a:spLocks/>
          </p:cNvSpPr>
          <p:nvPr/>
        </p:nvSpPr>
        <p:spPr>
          <a:xfrm>
            <a:off x="3745225" y="2958046"/>
            <a:ext cx="2207400" cy="59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2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Responsible for root growth and flower and fruit development.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Google Shape;828;p61">
            <a:extLst>
              <a:ext uri="{FF2B5EF4-FFF2-40B4-BE49-F238E27FC236}">
                <a16:creationId xmlns:a16="http://schemas.microsoft.com/office/drawing/2014/main" id="{A540BE5B-6D9F-0A74-3830-83DCFE7A53EE}"/>
              </a:ext>
            </a:extLst>
          </p:cNvPr>
          <p:cNvSpPr txBox="1">
            <a:spLocks/>
          </p:cNvSpPr>
          <p:nvPr/>
        </p:nvSpPr>
        <p:spPr>
          <a:xfrm>
            <a:off x="5854082" y="2323256"/>
            <a:ext cx="2207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2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Helps the overall functions of the plant perform correctly.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6" name="Google Shape;990;p70">
            <a:extLst>
              <a:ext uri="{FF2B5EF4-FFF2-40B4-BE49-F238E27FC236}">
                <a16:creationId xmlns:a16="http://schemas.microsoft.com/office/drawing/2014/main" id="{E814D939-A7F0-4EDF-5FC6-EC21F80E7607}"/>
              </a:ext>
            </a:extLst>
          </p:cNvPr>
          <p:cNvGrpSpPr/>
          <p:nvPr/>
        </p:nvGrpSpPr>
        <p:grpSpPr>
          <a:xfrm>
            <a:off x="1687384" y="2840318"/>
            <a:ext cx="346995" cy="284817"/>
            <a:chOff x="3988401" y="3784822"/>
            <a:chExt cx="333672" cy="333707"/>
          </a:xfrm>
        </p:grpSpPr>
        <p:sp>
          <p:nvSpPr>
            <p:cNvPr id="37" name="Google Shape;991;p70">
              <a:extLst>
                <a:ext uri="{FF2B5EF4-FFF2-40B4-BE49-F238E27FC236}">
                  <a16:creationId xmlns:a16="http://schemas.microsoft.com/office/drawing/2014/main" id="{BA985D5E-4659-0DF8-2366-36EA30279B00}"/>
                </a:ext>
              </a:extLst>
            </p:cNvPr>
            <p:cNvSpPr/>
            <p:nvPr/>
          </p:nvSpPr>
          <p:spPr>
            <a:xfrm>
              <a:off x="4145628" y="3941458"/>
              <a:ext cx="19844" cy="19844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1" y="0"/>
                  </a:moveTo>
                  <a:lnTo>
                    <a:pt x="1" y="571"/>
                  </a:lnTo>
                  <a:lnTo>
                    <a:pt x="572" y="571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2;p70">
              <a:extLst>
                <a:ext uri="{FF2B5EF4-FFF2-40B4-BE49-F238E27FC236}">
                  <a16:creationId xmlns:a16="http://schemas.microsoft.com/office/drawing/2014/main" id="{251C4FB1-7563-1387-94CF-33EAB252CE34}"/>
                </a:ext>
              </a:extLst>
            </p:cNvPr>
            <p:cNvSpPr/>
            <p:nvPr/>
          </p:nvSpPr>
          <p:spPr>
            <a:xfrm>
              <a:off x="4096746" y="3892542"/>
              <a:ext cx="136827" cy="117642"/>
            </a:xfrm>
            <a:custGeom>
              <a:avLst/>
              <a:gdLst/>
              <a:ahLst/>
              <a:cxnLst/>
              <a:rect l="l" t="t" r="r" b="b"/>
              <a:pathLst>
                <a:path w="3944" h="3391" extrusionOk="0">
                  <a:moveTo>
                    <a:pt x="1963" y="857"/>
                  </a:moveTo>
                  <a:lnTo>
                    <a:pt x="1963" y="1410"/>
                  </a:lnTo>
                  <a:lnTo>
                    <a:pt x="2552" y="1410"/>
                  </a:lnTo>
                  <a:lnTo>
                    <a:pt x="2552" y="1981"/>
                  </a:lnTo>
                  <a:lnTo>
                    <a:pt x="1981" y="1981"/>
                  </a:lnTo>
                  <a:lnTo>
                    <a:pt x="1981" y="2534"/>
                  </a:lnTo>
                  <a:lnTo>
                    <a:pt x="1410" y="2534"/>
                  </a:lnTo>
                  <a:lnTo>
                    <a:pt x="1410" y="1981"/>
                  </a:lnTo>
                  <a:lnTo>
                    <a:pt x="857" y="1981"/>
                  </a:lnTo>
                  <a:lnTo>
                    <a:pt x="839" y="1410"/>
                  </a:lnTo>
                  <a:lnTo>
                    <a:pt x="1410" y="1410"/>
                  </a:lnTo>
                  <a:lnTo>
                    <a:pt x="1410" y="857"/>
                  </a:lnTo>
                  <a:close/>
                  <a:moveTo>
                    <a:pt x="1695" y="0"/>
                  </a:moveTo>
                  <a:cubicBezTo>
                    <a:pt x="749" y="0"/>
                    <a:pt x="0" y="768"/>
                    <a:pt x="0" y="1696"/>
                  </a:cubicBezTo>
                  <a:cubicBezTo>
                    <a:pt x="0" y="2711"/>
                    <a:pt x="835" y="3390"/>
                    <a:pt x="1707" y="3390"/>
                  </a:cubicBezTo>
                  <a:cubicBezTo>
                    <a:pt x="2122" y="3390"/>
                    <a:pt x="2545" y="3236"/>
                    <a:pt x="2891" y="2891"/>
                  </a:cubicBezTo>
                  <a:cubicBezTo>
                    <a:pt x="3943" y="1820"/>
                    <a:pt x="3194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3;p70">
              <a:extLst>
                <a:ext uri="{FF2B5EF4-FFF2-40B4-BE49-F238E27FC236}">
                  <a16:creationId xmlns:a16="http://schemas.microsoft.com/office/drawing/2014/main" id="{E693A2FF-0392-3DAF-C584-30FFB7522301}"/>
                </a:ext>
              </a:extLst>
            </p:cNvPr>
            <p:cNvSpPr/>
            <p:nvPr/>
          </p:nvSpPr>
          <p:spPr>
            <a:xfrm>
              <a:off x="4272533" y="3928449"/>
              <a:ext cx="49541" cy="46453"/>
            </a:xfrm>
            <a:custGeom>
              <a:avLst/>
              <a:gdLst/>
              <a:ahLst/>
              <a:cxnLst/>
              <a:rect l="l" t="t" r="r" b="b"/>
              <a:pathLst>
                <a:path w="1428" h="1339" extrusionOk="0">
                  <a:moveTo>
                    <a:pt x="714" y="0"/>
                  </a:moveTo>
                  <a:cubicBezTo>
                    <a:pt x="518" y="268"/>
                    <a:pt x="286" y="482"/>
                    <a:pt x="0" y="661"/>
                  </a:cubicBezTo>
                  <a:cubicBezTo>
                    <a:pt x="286" y="839"/>
                    <a:pt x="518" y="1071"/>
                    <a:pt x="714" y="1339"/>
                  </a:cubicBezTo>
                  <a:cubicBezTo>
                    <a:pt x="982" y="1142"/>
                    <a:pt x="1232" y="910"/>
                    <a:pt x="1428" y="661"/>
                  </a:cubicBezTo>
                  <a:cubicBezTo>
                    <a:pt x="1232" y="411"/>
                    <a:pt x="982" y="197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4;p70">
              <a:extLst>
                <a:ext uri="{FF2B5EF4-FFF2-40B4-BE49-F238E27FC236}">
                  <a16:creationId xmlns:a16="http://schemas.microsoft.com/office/drawing/2014/main" id="{E6B9F48B-84F4-7F6F-B5BA-93AF7CA3722C}"/>
                </a:ext>
              </a:extLst>
            </p:cNvPr>
            <p:cNvSpPr/>
            <p:nvPr/>
          </p:nvSpPr>
          <p:spPr>
            <a:xfrm>
              <a:off x="4204431" y="3804007"/>
              <a:ext cx="43366" cy="46488"/>
            </a:xfrm>
            <a:custGeom>
              <a:avLst/>
              <a:gdLst/>
              <a:ahLst/>
              <a:cxnLst/>
              <a:rect l="l" t="t" r="r" b="b"/>
              <a:pathLst>
                <a:path w="1250" h="1340" extrusionOk="0">
                  <a:moveTo>
                    <a:pt x="1018" y="1"/>
                  </a:moveTo>
                  <a:cubicBezTo>
                    <a:pt x="661" y="55"/>
                    <a:pt x="322" y="179"/>
                    <a:pt x="1" y="340"/>
                  </a:cubicBezTo>
                  <a:cubicBezTo>
                    <a:pt x="143" y="661"/>
                    <a:pt x="233" y="982"/>
                    <a:pt x="250" y="1339"/>
                  </a:cubicBezTo>
                  <a:cubicBezTo>
                    <a:pt x="572" y="1179"/>
                    <a:pt x="893" y="1072"/>
                    <a:pt x="1250" y="1036"/>
                  </a:cubicBezTo>
                  <a:cubicBezTo>
                    <a:pt x="1214" y="679"/>
                    <a:pt x="1143" y="340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5;p70">
              <a:extLst>
                <a:ext uri="{FF2B5EF4-FFF2-40B4-BE49-F238E27FC236}">
                  <a16:creationId xmlns:a16="http://schemas.microsoft.com/office/drawing/2014/main" id="{25F87A86-B237-48AB-5272-59BAE84E4400}"/>
                </a:ext>
              </a:extLst>
            </p:cNvPr>
            <p:cNvSpPr/>
            <p:nvPr/>
          </p:nvSpPr>
          <p:spPr>
            <a:xfrm>
              <a:off x="4062678" y="3804007"/>
              <a:ext cx="43990" cy="46488"/>
            </a:xfrm>
            <a:custGeom>
              <a:avLst/>
              <a:gdLst/>
              <a:ahLst/>
              <a:cxnLst/>
              <a:rect l="l" t="t" r="r" b="b"/>
              <a:pathLst>
                <a:path w="1268" h="1340" extrusionOk="0">
                  <a:moveTo>
                    <a:pt x="233" y="1"/>
                  </a:moveTo>
                  <a:cubicBezTo>
                    <a:pt x="108" y="322"/>
                    <a:pt x="19" y="679"/>
                    <a:pt x="1" y="1036"/>
                  </a:cubicBezTo>
                  <a:cubicBezTo>
                    <a:pt x="358" y="1072"/>
                    <a:pt x="679" y="1179"/>
                    <a:pt x="1000" y="1339"/>
                  </a:cubicBezTo>
                  <a:cubicBezTo>
                    <a:pt x="1018" y="982"/>
                    <a:pt x="1107" y="661"/>
                    <a:pt x="1250" y="340"/>
                  </a:cubicBezTo>
                  <a:lnTo>
                    <a:pt x="1268" y="340"/>
                  </a:lnTo>
                  <a:cubicBezTo>
                    <a:pt x="946" y="179"/>
                    <a:pt x="590" y="55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6;p70">
              <a:extLst>
                <a:ext uri="{FF2B5EF4-FFF2-40B4-BE49-F238E27FC236}">
                  <a16:creationId xmlns:a16="http://schemas.microsoft.com/office/drawing/2014/main" id="{4B87595E-2C38-55C8-9E27-BC578AB2D2BA}"/>
                </a:ext>
              </a:extLst>
            </p:cNvPr>
            <p:cNvSpPr/>
            <p:nvPr/>
          </p:nvSpPr>
          <p:spPr>
            <a:xfrm>
              <a:off x="3988401" y="3928449"/>
              <a:ext cx="49541" cy="46453"/>
            </a:xfrm>
            <a:custGeom>
              <a:avLst/>
              <a:gdLst/>
              <a:ahLst/>
              <a:cxnLst/>
              <a:rect l="l" t="t" r="r" b="b"/>
              <a:pathLst>
                <a:path w="1428" h="1339" extrusionOk="0">
                  <a:moveTo>
                    <a:pt x="732" y="0"/>
                  </a:moveTo>
                  <a:cubicBezTo>
                    <a:pt x="447" y="197"/>
                    <a:pt x="215" y="411"/>
                    <a:pt x="1" y="661"/>
                  </a:cubicBezTo>
                  <a:cubicBezTo>
                    <a:pt x="215" y="910"/>
                    <a:pt x="447" y="1142"/>
                    <a:pt x="732" y="1339"/>
                  </a:cubicBezTo>
                  <a:cubicBezTo>
                    <a:pt x="911" y="1071"/>
                    <a:pt x="1160" y="839"/>
                    <a:pt x="1428" y="661"/>
                  </a:cubicBezTo>
                  <a:cubicBezTo>
                    <a:pt x="1160" y="482"/>
                    <a:pt x="911" y="268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7;p70">
              <a:extLst>
                <a:ext uri="{FF2B5EF4-FFF2-40B4-BE49-F238E27FC236}">
                  <a16:creationId xmlns:a16="http://schemas.microsoft.com/office/drawing/2014/main" id="{DA2B3702-65D4-B2CC-4C01-3885D3CBFCE1}"/>
                </a:ext>
              </a:extLst>
            </p:cNvPr>
            <p:cNvSpPr/>
            <p:nvPr/>
          </p:nvSpPr>
          <p:spPr>
            <a:xfrm>
              <a:off x="4063302" y="4052231"/>
              <a:ext cx="43366" cy="45863"/>
            </a:xfrm>
            <a:custGeom>
              <a:avLst/>
              <a:gdLst/>
              <a:ahLst/>
              <a:cxnLst/>
              <a:rect l="l" t="t" r="r" b="b"/>
              <a:pathLst>
                <a:path w="1250" h="1322" extrusionOk="0">
                  <a:moveTo>
                    <a:pt x="982" y="1"/>
                  </a:moveTo>
                  <a:cubicBezTo>
                    <a:pt x="679" y="161"/>
                    <a:pt x="340" y="269"/>
                    <a:pt x="1" y="304"/>
                  </a:cubicBezTo>
                  <a:cubicBezTo>
                    <a:pt x="18" y="661"/>
                    <a:pt x="90" y="1000"/>
                    <a:pt x="215" y="1321"/>
                  </a:cubicBezTo>
                  <a:cubicBezTo>
                    <a:pt x="572" y="1268"/>
                    <a:pt x="928" y="1143"/>
                    <a:pt x="1250" y="982"/>
                  </a:cubicBezTo>
                  <a:cubicBezTo>
                    <a:pt x="1107" y="679"/>
                    <a:pt x="1018" y="340"/>
                    <a:pt x="10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8;p70">
              <a:extLst>
                <a:ext uri="{FF2B5EF4-FFF2-40B4-BE49-F238E27FC236}">
                  <a16:creationId xmlns:a16="http://schemas.microsoft.com/office/drawing/2014/main" id="{2379D8E2-16C5-D391-D980-F00BE6E1CB91}"/>
                </a:ext>
              </a:extLst>
            </p:cNvPr>
            <p:cNvSpPr/>
            <p:nvPr/>
          </p:nvSpPr>
          <p:spPr>
            <a:xfrm>
              <a:off x="4204431" y="4052231"/>
              <a:ext cx="43366" cy="46488"/>
            </a:xfrm>
            <a:custGeom>
              <a:avLst/>
              <a:gdLst/>
              <a:ahLst/>
              <a:cxnLst/>
              <a:rect l="l" t="t" r="r" b="b"/>
              <a:pathLst>
                <a:path w="1250" h="1340" extrusionOk="0">
                  <a:moveTo>
                    <a:pt x="268" y="1"/>
                  </a:moveTo>
                  <a:cubicBezTo>
                    <a:pt x="233" y="340"/>
                    <a:pt x="143" y="679"/>
                    <a:pt x="1" y="1000"/>
                  </a:cubicBezTo>
                  <a:cubicBezTo>
                    <a:pt x="322" y="1161"/>
                    <a:pt x="679" y="1268"/>
                    <a:pt x="1036" y="1339"/>
                  </a:cubicBezTo>
                  <a:cubicBezTo>
                    <a:pt x="1160" y="1018"/>
                    <a:pt x="1232" y="661"/>
                    <a:pt x="1250" y="304"/>
                  </a:cubicBezTo>
                  <a:cubicBezTo>
                    <a:pt x="893" y="269"/>
                    <a:pt x="572" y="16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99;p70">
              <a:extLst>
                <a:ext uri="{FF2B5EF4-FFF2-40B4-BE49-F238E27FC236}">
                  <a16:creationId xmlns:a16="http://schemas.microsoft.com/office/drawing/2014/main" id="{37EFD4E0-1EB1-AC9D-17B4-DA275CE18880}"/>
                </a:ext>
              </a:extLst>
            </p:cNvPr>
            <p:cNvSpPr/>
            <p:nvPr/>
          </p:nvSpPr>
          <p:spPr>
            <a:xfrm>
              <a:off x="4200095" y="3858960"/>
              <a:ext cx="102794" cy="86246"/>
            </a:xfrm>
            <a:custGeom>
              <a:avLst/>
              <a:gdLst/>
              <a:ahLst/>
              <a:cxnLst/>
              <a:rect l="l" t="t" r="r" b="b"/>
              <a:pathLst>
                <a:path w="2963" h="2486" extrusionOk="0">
                  <a:moveTo>
                    <a:pt x="1718" y="0"/>
                  </a:moveTo>
                  <a:cubicBezTo>
                    <a:pt x="1323" y="0"/>
                    <a:pt x="937" y="82"/>
                    <a:pt x="590" y="290"/>
                  </a:cubicBezTo>
                  <a:cubicBezTo>
                    <a:pt x="358" y="415"/>
                    <a:pt x="161" y="594"/>
                    <a:pt x="1" y="826"/>
                  </a:cubicBezTo>
                  <a:cubicBezTo>
                    <a:pt x="554" y="1200"/>
                    <a:pt x="893" y="1807"/>
                    <a:pt x="946" y="2485"/>
                  </a:cubicBezTo>
                  <a:cubicBezTo>
                    <a:pt x="1232" y="2449"/>
                    <a:pt x="1500" y="2360"/>
                    <a:pt x="1732" y="2235"/>
                  </a:cubicBezTo>
                  <a:cubicBezTo>
                    <a:pt x="2463" y="1825"/>
                    <a:pt x="2784" y="1022"/>
                    <a:pt x="2963" y="219"/>
                  </a:cubicBezTo>
                  <a:cubicBezTo>
                    <a:pt x="2560" y="91"/>
                    <a:pt x="2134" y="0"/>
                    <a:pt x="1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0;p70">
              <a:extLst>
                <a:ext uri="{FF2B5EF4-FFF2-40B4-BE49-F238E27FC236}">
                  <a16:creationId xmlns:a16="http://schemas.microsoft.com/office/drawing/2014/main" id="{28EC7BC9-C193-B164-0260-49449FA2306B}"/>
                </a:ext>
              </a:extLst>
            </p:cNvPr>
            <p:cNvSpPr/>
            <p:nvPr/>
          </p:nvSpPr>
          <p:spPr>
            <a:xfrm>
              <a:off x="4116555" y="3784822"/>
              <a:ext cx="78023" cy="96619"/>
            </a:xfrm>
            <a:custGeom>
              <a:avLst/>
              <a:gdLst/>
              <a:ahLst/>
              <a:cxnLst/>
              <a:rect l="l" t="t" r="r" b="b"/>
              <a:pathLst>
                <a:path w="2249" h="2785" extrusionOk="0">
                  <a:moveTo>
                    <a:pt x="1124" y="1"/>
                  </a:moveTo>
                  <a:cubicBezTo>
                    <a:pt x="517" y="554"/>
                    <a:pt x="0" y="1250"/>
                    <a:pt x="0" y="2088"/>
                  </a:cubicBezTo>
                  <a:cubicBezTo>
                    <a:pt x="0" y="2320"/>
                    <a:pt x="36" y="2552"/>
                    <a:pt x="125" y="2784"/>
                  </a:cubicBezTo>
                  <a:cubicBezTo>
                    <a:pt x="437" y="2624"/>
                    <a:pt x="776" y="2543"/>
                    <a:pt x="1115" y="2543"/>
                  </a:cubicBezTo>
                  <a:cubicBezTo>
                    <a:pt x="1454" y="2543"/>
                    <a:pt x="1793" y="2624"/>
                    <a:pt x="2105" y="2784"/>
                  </a:cubicBezTo>
                  <a:cubicBezTo>
                    <a:pt x="2195" y="2552"/>
                    <a:pt x="2248" y="2320"/>
                    <a:pt x="2248" y="2088"/>
                  </a:cubicBezTo>
                  <a:cubicBezTo>
                    <a:pt x="2248" y="1250"/>
                    <a:pt x="1731" y="554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1;p70">
              <a:extLst>
                <a:ext uri="{FF2B5EF4-FFF2-40B4-BE49-F238E27FC236}">
                  <a16:creationId xmlns:a16="http://schemas.microsoft.com/office/drawing/2014/main" id="{FC836D7A-D665-C28D-F86B-5210CCC33A6F}"/>
                </a:ext>
              </a:extLst>
            </p:cNvPr>
            <p:cNvSpPr/>
            <p:nvPr/>
          </p:nvSpPr>
          <p:spPr>
            <a:xfrm>
              <a:off x="4007586" y="3858855"/>
              <a:ext cx="103418" cy="86350"/>
            </a:xfrm>
            <a:custGeom>
              <a:avLst/>
              <a:gdLst/>
              <a:ahLst/>
              <a:cxnLst/>
              <a:rect l="l" t="t" r="r" b="b"/>
              <a:pathLst>
                <a:path w="2981" h="2489" extrusionOk="0">
                  <a:moveTo>
                    <a:pt x="1265" y="1"/>
                  </a:moveTo>
                  <a:cubicBezTo>
                    <a:pt x="841" y="1"/>
                    <a:pt x="409" y="92"/>
                    <a:pt x="1" y="222"/>
                  </a:cubicBezTo>
                  <a:cubicBezTo>
                    <a:pt x="179" y="1025"/>
                    <a:pt x="536" y="1828"/>
                    <a:pt x="1250" y="2238"/>
                  </a:cubicBezTo>
                  <a:cubicBezTo>
                    <a:pt x="1499" y="2363"/>
                    <a:pt x="1749" y="2452"/>
                    <a:pt x="2017" y="2488"/>
                  </a:cubicBezTo>
                  <a:cubicBezTo>
                    <a:pt x="2070" y="1810"/>
                    <a:pt x="2427" y="1203"/>
                    <a:pt x="2980" y="811"/>
                  </a:cubicBezTo>
                  <a:cubicBezTo>
                    <a:pt x="2820" y="597"/>
                    <a:pt x="2606" y="418"/>
                    <a:pt x="2392" y="276"/>
                  </a:cubicBezTo>
                  <a:cubicBezTo>
                    <a:pt x="2041" y="79"/>
                    <a:pt x="1657" y="1"/>
                    <a:pt x="1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2;p70">
              <a:extLst>
                <a:ext uri="{FF2B5EF4-FFF2-40B4-BE49-F238E27FC236}">
                  <a16:creationId xmlns:a16="http://schemas.microsoft.com/office/drawing/2014/main" id="{039BEA45-EF29-984A-1D69-FA27F2C0AA89}"/>
                </a:ext>
              </a:extLst>
            </p:cNvPr>
            <p:cNvSpPr/>
            <p:nvPr/>
          </p:nvSpPr>
          <p:spPr>
            <a:xfrm>
              <a:off x="4007586" y="3957521"/>
              <a:ext cx="103418" cy="86662"/>
            </a:xfrm>
            <a:custGeom>
              <a:avLst/>
              <a:gdLst/>
              <a:ahLst/>
              <a:cxnLst/>
              <a:rect l="l" t="t" r="r" b="b"/>
              <a:pathLst>
                <a:path w="2981" h="2498" extrusionOk="0">
                  <a:moveTo>
                    <a:pt x="2017" y="1"/>
                  </a:moveTo>
                  <a:lnTo>
                    <a:pt x="2017" y="19"/>
                  </a:lnTo>
                  <a:cubicBezTo>
                    <a:pt x="1749" y="37"/>
                    <a:pt x="1499" y="126"/>
                    <a:pt x="1250" y="251"/>
                  </a:cubicBezTo>
                  <a:cubicBezTo>
                    <a:pt x="536" y="679"/>
                    <a:pt x="179" y="1464"/>
                    <a:pt x="1" y="2267"/>
                  </a:cubicBezTo>
                  <a:cubicBezTo>
                    <a:pt x="47" y="2267"/>
                    <a:pt x="592" y="2498"/>
                    <a:pt x="1250" y="2498"/>
                  </a:cubicBezTo>
                  <a:cubicBezTo>
                    <a:pt x="1612" y="2498"/>
                    <a:pt x="2007" y="2428"/>
                    <a:pt x="2374" y="2213"/>
                  </a:cubicBezTo>
                  <a:cubicBezTo>
                    <a:pt x="2606" y="2071"/>
                    <a:pt x="2820" y="1892"/>
                    <a:pt x="2980" y="1678"/>
                  </a:cubicBezTo>
                  <a:cubicBezTo>
                    <a:pt x="2427" y="1286"/>
                    <a:pt x="2070" y="679"/>
                    <a:pt x="2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03;p70">
              <a:extLst>
                <a:ext uri="{FF2B5EF4-FFF2-40B4-BE49-F238E27FC236}">
                  <a16:creationId xmlns:a16="http://schemas.microsoft.com/office/drawing/2014/main" id="{76B5AF9A-4354-2D0C-B4C0-6668D8AED673}"/>
                </a:ext>
              </a:extLst>
            </p:cNvPr>
            <p:cNvSpPr/>
            <p:nvPr/>
          </p:nvSpPr>
          <p:spPr>
            <a:xfrm>
              <a:off x="4115931" y="4021286"/>
              <a:ext cx="78648" cy="97243"/>
            </a:xfrm>
            <a:custGeom>
              <a:avLst/>
              <a:gdLst/>
              <a:ahLst/>
              <a:cxnLst/>
              <a:rect l="l" t="t" r="r" b="b"/>
              <a:pathLst>
                <a:path w="2267" h="2803" extrusionOk="0">
                  <a:moveTo>
                    <a:pt x="143" y="1"/>
                  </a:moveTo>
                  <a:cubicBezTo>
                    <a:pt x="54" y="233"/>
                    <a:pt x="18" y="465"/>
                    <a:pt x="0" y="714"/>
                  </a:cubicBezTo>
                  <a:cubicBezTo>
                    <a:pt x="0" y="1535"/>
                    <a:pt x="518" y="2249"/>
                    <a:pt x="1142" y="2802"/>
                  </a:cubicBezTo>
                  <a:cubicBezTo>
                    <a:pt x="1749" y="2249"/>
                    <a:pt x="2266" y="1535"/>
                    <a:pt x="2266" y="714"/>
                  </a:cubicBezTo>
                  <a:cubicBezTo>
                    <a:pt x="2266" y="465"/>
                    <a:pt x="2213" y="233"/>
                    <a:pt x="2123" y="1"/>
                  </a:cubicBezTo>
                  <a:cubicBezTo>
                    <a:pt x="1820" y="161"/>
                    <a:pt x="1481" y="233"/>
                    <a:pt x="1142" y="251"/>
                  </a:cubicBezTo>
                  <a:cubicBezTo>
                    <a:pt x="785" y="233"/>
                    <a:pt x="446" y="16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04;p70">
              <a:extLst>
                <a:ext uri="{FF2B5EF4-FFF2-40B4-BE49-F238E27FC236}">
                  <a16:creationId xmlns:a16="http://schemas.microsoft.com/office/drawing/2014/main" id="{1E493FE0-73B1-EDB5-B844-46B8800D934F}"/>
                </a:ext>
              </a:extLst>
            </p:cNvPr>
            <p:cNvSpPr/>
            <p:nvPr/>
          </p:nvSpPr>
          <p:spPr>
            <a:xfrm>
              <a:off x="4200095" y="3957521"/>
              <a:ext cx="102794" cy="86350"/>
            </a:xfrm>
            <a:custGeom>
              <a:avLst/>
              <a:gdLst/>
              <a:ahLst/>
              <a:cxnLst/>
              <a:rect l="l" t="t" r="r" b="b"/>
              <a:pathLst>
                <a:path w="2963" h="2489" extrusionOk="0">
                  <a:moveTo>
                    <a:pt x="946" y="1"/>
                  </a:moveTo>
                  <a:cubicBezTo>
                    <a:pt x="893" y="679"/>
                    <a:pt x="554" y="1286"/>
                    <a:pt x="1" y="1678"/>
                  </a:cubicBezTo>
                  <a:cubicBezTo>
                    <a:pt x="161" y="1892"/>
                    <a:pt x="358" y="2071"/>
                    <a:pt x="590" y="2213"/>
                  </a:cubicBezTo>
                  <a:cubicBezTo>
                    <a:pt x="932" y="2410"/>
                    <a:pt x="1312" y="2488"/>
                    <a:pt x="1701" y="2488"/>
                  </a:cubicBezTo>
                  <a:cubicBezTo>
                    <a:pt x="2122" y="2488"/>
                    <a:pt x="2554" y="2397"/>
                    <a:pt x="2963" y="2267"/>
                  </a:cubicBezTo>
                  <a:cubicBezTo>
                    <a:pt x="2784" y="1464"/>
                    <a:pt x="2463" y="679"/>
                    <a:pt x="1732" y="269"/>
                  </a:cubicBezTo>
                  <a:lnTo>
                    <a:pt x="1732" y="251"/>
                  </a:lnTo>
                  <a:cubicBezTo>
                    <a:pt x="1500" y="126"/>
                    <a:pt x="1232" y="37"/>
                    <a:pt x="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0" name="Google Shape;840;p61">
            <a:extLst>
              <a:ext uri="{FF2B5EF4-FFF2-40B4-BE49-F238E27FC236}">
                <a16:creationId xmlns:a16="http://schemas.microsoft.com/office/drawing/2014/main" id="{373BAA3A-B2C7-4E1A-FFA3-1CC820C4CDDA}"/>
              </a:ext>
            </a:extLst>
          </p:cNvPr>
          <p:cNvCxnSpPr>
            <a:cxnSpLocks/>
          </p:cNvCxnSpPr>
          <p:nvPr/>
        </p:nvCxnSpPr>
        <p:spPr>
          <a:xfrm flipV="1">
            <a:off x="1859689" y="3026098"/>
            <a:ext cx="0" cy="5100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ED754659-D747-F694-8857-4F04A782F568}"/>
              </a:ext>
            </a:extLst>
          </p:cNvPr>
          <p:cNvGrpSpPr/>
          <p:nvPr/>
        </p:nvGrpSpPr>
        <p:grpSpPr>
          <a:xfrm>
            <a:off x="3659928" y="2131098"/>
            <a:ext cx="344609" cy="709220"/>
            <a:chOff x="413593" y="1468545"/>
            <a:chExt cx="344609" cy="709220"/>
          </a:xfrm>
        </p:grpSpPr>
        <p:grpSp>
          <p:nvGrpSpPr>
            <p:cNvPr id="803" name="Google Shape;990;p70">
              <a:extLst>
                <a:ext uri="{FF2B5EF4-FFF2-40B4-BE49-F238E27FC236}">
                  <a16:creationId xmlns:a16="http://schemas.microsoft.com/office/drawing/2014/main" id="{33959A9A-4834-56D4-BE41-D351B1E6BDF9}"/>
                </a:ext>
              </a:extLst>
            </p:cNvPr>
            <p:cNvGrpSpPr/>
            <p:nvPr/>
          </p:nvGrpSpPr>
          <p:grpSpPr>
            <a:xfrm>
              <a:off x="413593" y="1468545"/>
              <a:ext cx="344609" cy="298195"/>
              <a:chOff x="3988401" y="3784822"/>
              <a:chExt cx="333673" cy="333707"/>
            </a:xfrm>
          </p:grpSpPr>
          <p:sp>
            <p:nvSpPr>
              <p:cNvPr id="804" name="Google Shape;991;p70">
                <a:extLst>
                  <a:ext uri="{FF2B5EF4-FFF2-40B4-BE49-F238E27FC236}">
                    <a16:creationId xmlns:a16="http://schemas.microsoft.com/office/drawing/2014/main" id="{D6046FBD-E0A5-3002-B814-311829D3D14C}"/>
                  </a:ext>
                </a:extLst>
              </p:cNvPr>
              <p:cNvSpPr/>
              <p:nvPr/>
            </p:nvSpPr>
            <p:spPr>
              <a:xfrm>
                <a:off x="4145628" y="3941458"/>
                <a:ext cx="19844" cy="198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1" y="0"/>
                    </a:moveTo>
                    <a:lnTo>
                      <a:pt x="1" y="571"/>
                    </a:lnTo>
                    <a:lnTo>
                      <a:pt x="572" y="571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992;p70">
                <a:extLst>
                  <a:ext uri="{FF2B5EF4-FFF2-40B4-BE49-F238E27FC236}">
                    <a16:creationId xmlns:a16="http://schemas.microsoft.com/office/drawing/2014/main" id="{CE4A886B-30A4-3D7F-2163-8E0E33D93440}"/>
                  </a:ext>
                </a:extLst>
              </p:cNvPr>
              <p:cNvSpPr/>
              <p:nvPr/>
            </p:nvSpPr>
            <p:spPr>
              <a:xfrm>
                <a:off x="4096746" y="3892542"/>
                <a:ext cx="136827" cy="117642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3391" extrusionOk="0">
                    <a:moveTo>
                      <a:pt x="1963" y="857"/>
                    </a:moveTo>
                    <a:lnTo>
                      <a:pt x="1963" y="1410"/>
                    </a:lnTo>
                    <a:lnTo>
                      <a:pt x="2552" y="1410"/>
                    </a:lnTo>
                    <a:lnTo>
                      <a:pt x="2552" y="1981"/>
                    </a:lnTo>
                    <a:lnTo>
                      <a:pt x="1981" y="1981"/>
                    </a:lnTo>
                    <a:lnTo>
                      <a:pt x="1981" y="2534"/>
                    </a:lnTo>
                    <a:lnTo>
                      <a:pt x="1410" y="2534"/>
                    </a:lnTo>
                    <a:lnTo>
                      <a:pt x="1410" y="1981"/>
                    </a:lnTo>
                    <a:lnTo>
                      <a:pt x="857" y="1981"/>
                    </a:lnTo>
                    <a:lnTo>
                      <a:pt x="839" y="1410"/>
                    </a:lnTo>
                    <a:lnTo>
                      <a:pt x="1410" y="1410"/>
                    </a:lnTo>
                    <a:lnTo>
                      <a:pt x="1410" y="857"/>
                    </a:lnTo>
                    <a:close/>
                    <a:moveTo>
                      <a:pt x="1695" y="0"/>
                    </a:moveTo>
                    <a:cubicBezTo>
                      <a:pt x="749" y="0"/>
                      <a:pt x="0" y="768"/>
                      <a:pt x="0" y="1696"/>
                    </a:cubicBezTo>
                    <a:cubicBezTo>
                      <a:pt x="0" y="2711"/>
                      <a:pt x="835" y="3390"/>
                      <a:pt x="1707" y="3390"/>
                    </a:cubicBezTo>
                    <a:cubicBezTo>
                      <a:pt x="2122" y="3390"/>
                      <a:pt x="2545" y="3236"/>
                      <a:pt x="2891" y="2891"/>
                    </a:cubicBezTo>
                    <a:cubicBezTo>
                      <a:pt x="3943" y="1820"/>
                      <a:pt x="3194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993;p70">
                <a:extLst>
                  <a:ext uri="{FF2B5EF4-FFF2-40B4-BE49-F238E27FC236}">
                    <a16:creationId xmlns:a16="http://schemas.microsoft.com/office/drawing/2014/main" id="{73B1FB22-D4F4-B999-C343-15D95882ED47}"/>
                  </a:ext>
                </a:extLst>
              </p:cNvPr>
              <p:cNvSpPr/>
              <p:nvPr/>
            </p:nvSpPr>
            <p:spPr>
              <a:xfrm>
                <a:off x="4272533" y="3928449"/>
                <a:ext cx="49541" cy="4645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339" extrusionOk="0">
                    <a:moveTo>
                      <a:pt x="714" y="0"/>
                    </a:moveTo>
                    <a:cubicBezTo>
                      <a:pt x="518" y="268"/>
                      <a:pt x="286" y="482"/>
                      <a:pt x="0" y="661"/>
                    </a:cubicBezTo>
                    <a:cubicBezTo>
                      <a:pt x="286" y="839"/>
                      <a:pt x="518" y="1071"/>
                      <a:pt x="714" y="1339"/>
                    </a:cubicBezTo>
                    <a:cubicBezTo>
                      <a:pt x="982" y="1142"/>
                      <a:pt x="1232" y="910"/>
                      <a:pt x="1428" y="661"/>
                    </a:cubicBezTo>
                    <a:cubicBezTo>
                      <a:pt x="1232" y="411"/>
                      <a:pt x="982" y="197"/>
                      <a:pt x="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994;p70">
                <a:extLst>
                  <a:ext uri="{FF2B5EF4-FFF2-40B4-BE49-F238E27FC236}">
                    <a16:creationId xmlns:a16="http://schemas.microsoft.com/office/drawing/2014/main" id="{DA839852-F6F7-FCC6-8E2D-4D95059FC320}"/>
                  </a:ext>
                </a:extLst>
              </p:cNvPr>
              <p:cNvSpPr/>
              <p:nvPr/>
            </p:nvSpPr>
            <p:spPr>
              <a:xfrm>
                <a:off x="4204431" y="3804007"/>
                <a:ext cx="43366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40" extrusionOk="0">
                    <a:moveTo>
                      <a:pt x="1018" y="1"/>
                    </a:moveTo>
                    <a:cubicBezTo>
                      <a:pt x="661" y="55"/>
                      <a:pt x="322" y="179"/>
                      <a:pt x="1" y="340"/>
                    </a:cubicBezTo>
                    <a:cubicBezTo>
                      <a:pt x="143" y="661"/>
                      <a:pt x="233" y="982"/>
                      <a:pt x="250" y="1339"/>
                    </a:cubicBezTo>
                    <a:cubicBezTo>
                      <a:pt x="572" y="1179"/>
                      <a:pt x="893" y="1072"/>
                      <a:pt x="1250" y="1036"/>
                    </a:cubicBezTo>
                    <a:cubicBezTo>
                      <a:pt x="1214" y="679"/>
                      <a:pt x="1143" y="340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995;p70">
                <a:extLst>
                  <a:ext uri="{FF2B5EF4-FFF2-40B4-BE49-F238E27FC236}">
                    <a16:creationId xmlns:a16="http://schemas.microsoft.com/office/drawing/2014/main" id="{BEB49825-F03D-608E-FDF4-7A513E40242A}"/>
                  </a:ext>
                </a:extLst>
              </p:cNvPr>
              <p:cNvSpPr/>
              <p:nvPr/>
            </p:nvSpPr>
            <p:spPr>
              <a:xfrm>
                <a:off x="4062678" y="3804007"/>
                <a:ext cx="43990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340" extrusionOk="0">
                    <a:moveTo>
                      <a:pt x="233" y="1"/>
                    </a:moveTo>
                    <a:cubicBezTo>
                      <a:pt x="108" y="322"/>
                      <a:pt x="19" y="679"/>
                      <a:pt x="1" y="1036"/>
                    </a:cubicBezTo>
                    <a:cubicBezTo>
                      <a:pt x="358" y="1072"/>
                      <a:pt x="679" y="1179"/>
                      <a:pt x="1000" y="1339"/>
                    </a:cubicBezTo>
                    <a:cubicBezTo>
                      <a:pt x="1018" y="982"/>
                      <a:pt x="1107" y="661"/>
                      <a:pt x="1250" y="340"/>
                    </a:cubicBezTo>
                    <a:lnTo>
                      <a:pt x="1268" y="340"/>
                    </a:lnTo>
                    <a:cubicBezTo>
                      <a:pt x="946" y="179"/>
                      <a:pt x="590" y="55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996;p70">
                <a:extLst>
                  <a:ext uri="{FF2B5EF4-FFF2-40B4-BE49-F238E27FC236}">
                    <a16:creationId xmlns:a16="http://schemas.microsoft.com/office/drawing/2014/main" id="{3EF9733A-9FAD-8749-B359-B362B7B62351}"/>
                  </a:ext>
                </a:extLst>
              </p:cNvPr>
              <p:cNvSpPr/>
              <p:nvPr/>
            </p:nvSpPr>
            <p:spPr>
              <a:xfrm>
                <a:off x="3988401" y="3928449"/>
                <a:ext cx="49541" cy="4645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339" extrusionOk="0">
                    <a:moveTo>
                      <a:pt x="732" y="0"/>
                    </a:moveTo>
                    <a:cubicBezTo>
                      <a:pt x="447" y="197"/>
                      <a:pt x="215" y="411"/>
                      <a:pt x="1" y="661"/>
                    </a:cubicBezTo>
                    <a:cubicBezTo>
                      <a:pt x="215" y="910"/>
                      <a:pt x="447" y="1142"/>
                      <a:pt x="732" y="1339"/>
                    </a:cubicBezTo>
                    <a:cubicBezTo>
                      <a:pt x="911" y="1071"/>
                      <a:pt x="1160" y="839"/>
                      <a:pt x="1428" y="661"/>
                    </a:cubicBezTo>
                    <a:cubicBezTo>
                      <a:pt x="1160" y="482"/>
                      <a:pt x="911" y="268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997;p70">
                <a:extLst>
                  <a:ext uri="{FF2B5EF4-FFF2-40B4-BE49-F238E27FC236}">
                    <a16:creationId xmlns:a16="http://schemas.microsoft.com/office/drawing/2014/main" id="{3FDE1CCC-D051-8003-E0CB-C01C29855A7C}"/>
                  </a:ext>
                </a:extLst>
              </p:cNvPr>
              <p:cNvSpPr/>
              <p:nvPr/>
            </p:nvSpPr>
            <p:spPr>
              <a:xfrm>
                <a:off x="4063302" y="4052231"/>
                <a:ext cx="43366" cy="45863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22" extrusionOk="0">
                    <a:moveTo>
                      <a:pt x="982" y="1"/>
                    </a:moveTo>
                    <a:cubicBezTo>
                      <a:pt x="679" y="161"/>
                      <a:pt x="340" y="269"/>
                      <a:pt x="1" y="304"/>
                    </a:cubicBezTo>
                    <a:cubicBezTo>
                      <a:pt x="18" y="661"/>
                      <a:pt x="90" y="1000"/>
                      <a:pt x="215" y="1321"/>
                    </a:cubicBezTo>
                    <a:cubicBezTo>
                      <a:pt x="572" y="1268"/>
                      <a:pt x="928" y="1143"/>
                      <a:pt x="1250" y="982"/>
                    </a:cubicBezTo>
                    <a:cubicBezTo>
                      <a:pt x="1107" y="679"/>
                      <a:pt x="1018" y="340"/>
                      <a:pt x="10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998;p70">
                <a:extLst>
                  <a:ext uri="{FF2B5EF4-FFF2-40B4-BE49-F238E27FC236}">
                    <a16:creationId xmlns:a16="http://schemas.microsoft.com/office/drawing/2014/main" id="{60B91A6B-1DB7-F49E-0F71-29200356A265}"/>
                  </a:ext>
                </a:extLst>
              </p:cNvPr>
              <p:cNvSpPr/>
              <p:nvPr/>
            </p:nvSpPr>
            <p:spPr>
              <a:xfrm>
                <a:off x="4204431" y="4052231"/>
                <a:ext cx="43366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40" extrusionOk="0">
                    <a:moveTo>
                      <a:pt x="268" y="1"/>
                    </a:moveTo>
                    <a:cubicBezTo>
                      <a:pt x="233" y="340"/>
                      <a:pt x="143" y="679"/>
                      <a:pt x="1" y="1000"/>
                    </a:cubicBezTo>
                    <a:cubicBezTo>
                      <a:pt x="322" y="1161"/>
                      <a:pt x="679" y="1268"/>
                      <a:pt x="1036" y="1339"/>
                    </a:cubicBezTo>
                    <a:cubicBezTo>
                      <a:pt x="1160" y="1018"/>
                      <a:pt x="1232" y="661"/>
                      <a:pt x="1250" y="304"/>
                    </a:cubicBezTo>
                    <a:cubicBezTo>
                      <a:pt x="893" y="269"/>
                      <a:pt x="572" y="16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999;p70">
                <a:extLst>
                  <a:ext uri="{FF2B5EF4-FFF2-40B4-BE49-F238E27FC236}">
                    <a16:creationId xmlns:a16="http://schemas.microsoft.com/office/drawing/2014/main" id="{DF34B49A-3DEA-E759-B5C3-0264F0416961}"/>
                  </a:ext>
                </a:extLst>
              </p:cNvPr>
              <p:cNvSpPr/>
              <p:nvPr/>
            </p:nvSpPr>
            <p:spPr>
              <a:xfrm>
                <a:off x="4200095" y="3858960"/>
                <a:ext cx="102794" cy="86246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486" extrusionOk="0">
                    <a:moveTo>
                      <a:pt x="1718" y="0"/>
                    </a:moveTo>
                    <a:cubicBezTo>
                      <a:pt x="1323" y="0"/>
                      <a:pt x="937" y="82"/>
                      <a:pt x="590" y="290"/>
                    </a:cubicBezTo>
                    <a:cubicBezTo>
                      <a:pt x="358" y="415"/>
                      <a:pt x="161" y="594"/>
                      <a:pt x="1" y="826"/>
                    </a:cubicBezTo>
                    <a:cubicBezTo>
                      <a:pt x="554" y="1200"/>
                      <a:pt x="893" y="1807"/>
                      <a:pt x="946" y="2485"/>
                    </a:cubicBezTo>
                    <a:cubicBezTo>
                      <a:pt x="1232" y="2449"/>
                      <a:pt x="1500" y="2360"/>
                      <a:pt x="1732" y="2235"/>
                    </a:cubicBezTo>
                    <a:cubicBezTo>
                      <a:pt x="2463" y="1825"/>
                      <a:pt x="2784" y="1022"/>
                      <a:pt x="2963" y="219"/>
                    </a:cubicBezTo>
                    <a:cubicBezTo>
                      <a:pt x="2560" y="91"/>
                      <a:pt x="2134" y="0"/>
                      <a:pt x="1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000;p70">
                <a:extLst>
                  <a:ext uri="{FF2B5EF4-FFF2-40B4-BE49-F238E27FC236}">
                    <a16:creationId xmlns:a16="http://schemas.microsoft.com/office/drawing/2014/main" id="{BAA5BE89-355A-63A1-7FAE-79D4A3E4CE97}"/>
                  </a:ext>
                </a:extLst>
              </p:cNvPr>
              <p:cNvSpPr/>
              <p:nvPr/>
            </p:nvSpPr>
            <p:spPr>
              <a:xfrm>
                <a:off x="4116555" y="3784822"/>
                <a:ext cx="78023" cy="9661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2785" extrusionOk="0">
                    <a:moveTo>
                      <a:pt x="1124" y="1"/>
                    </a:moveTo>
                    <a:cubicBezTo>
                      <a:pt x="517" y="554"/>
                      <a:pt x="0" y="1250"/>
                      <a:pt x="0" y="2088"/>
                    </a:cubicBezTo>
                    <a:cubicBezTo>
                      <a:pt x="0" y="2320"/>
                      <a:pt x="36" y="2552"/>
                      <a:pt x="125" y="2784"/>
                    </a:cubicBezTo>
                    <a:cubicBezTo>
                      <a:pt x="437" y="2624"/>
                      <a:pt x="776" y="2543"/>
                      <a:pt x="1115" y="2543"/>
                    </a:cubicBezTo>
                    <a:cubicBezTo>
                      <a:pt x="1454" y="2543"/>
                      <a:pt x="1793" y="2624"/>
                      <a:pt x="2105" y="2784"/>
                    </a:cubicBezTo>
                    <a:cubicBezTo>
                      <a:pt x="2195" y="2552"/>
                      <a:pt x="2248" y="2320"/>
                      <a:pt x="2248" y="2088"/>
                    </a:cubicBezTo>
                    <a:cubicBezTo>
                      <a:pt x="2248" y="1250"/>
                      <a:pt x="1731" y="554"/>
                      <a:pt x="1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4" name="Google Shape;1001;p70">
                <a:extLst>
                  <a:ext uri="{FF2B5EF4-FFF2-40B4-BE49-F238E27FC236}">
                    <a16:creationId xmlns:a16="http://schemas.microsoft.com/office/drawing/2014/main" id="{98BC7525-96D3-5A7D-76AF-893FA1445F4D}"/>
                  </a:ext>
                </a:extLst>
              </p:cNvPr>
              <p:cNvSpPr/>
              <p:nvPr/>
            </p:nvSpPr>
            <p:spPr>
              <a:xfrm>
                <a:off x="4007586" y="3858855"/>
                <a:ext cx="103418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489" extrusionOk="0">
                    <a:moveTo>
                      <a:pt x="1265" y="1"/>
                    </a:moveTo>
                    <a:cubicBezTo>
                      <a:pt x="841" y="1"/>
                      <a:pt x="409" y="92"/>
                      <a:pt x="1" y="222"/>
                    </a:cubicBezTo>
                    <a:cubicBezTo>
                      <a:pt x="179" y="1025"/>
                      <a:pt x="536" y="1828"/>
                      <a:pt x="1250" y="2238"/>
                    </a:cubicBezTo>
                    <a:cubicBezTo>
                      <a:pt x="1499" y="2363"/>
                      <a:pt x="1749" y="2452"/>
                      <a:pt x="2017" y="2488"/>
                    </a:cubicBezTo>
                    <a:cubicBezTo>
                      <a:pt x="2070" y="1810"/>
                      <a:pt x="2427" y="1203"/>
                      <a:pt x="2980" y="811"/>
                    </a:cubicBezTo>
                    <a:cubicBezTo>
                      <a:pt x="2820" y="597"/>
                      <a:pt x="2606" y="418"/>
                      <a:pt x="2392" y="276"/>
                    </a:cubicBezTo>
                    <a:cubicBezTo>
                      <a:pt x="2041" y="79"/>
                      <a:pt x="165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002;p70">
                <a:extLst>
                  <a:ext uri="{FF2B5EF4-FFF2-40B4-BE49-F238E27FC236}">
                    <a16:creationId xmlns:a16="http://schemas.microsoft.com/office/drawing/2014/main" id="{6D5301C3-C843-89E2-BE3C-118699A3C88E}"/>
                  </a:ext>
                </a:extLst>
              </p:cNvPr>
              <p:cNvSpPr/>
              <p:nvPr/>
            </p:nvSpPr>
            <p:spPr>
              <a:xfrm>
                <a:off x="4007586" y="3957521"/>
                <a:ext cx="103418" cy="86662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498" extrusionOk="0">
                    <a:moveTo>
                      <a:pt x="2017" y="1"/>
                    </a:moveTo>
                    <a:lnTo>
                      <a:pt x="2017" y="19"/>
                    </a:lnTo>
                    <a:cubicBezTo>
                      <a:pt x="1749" y="37"/>
                      <a:pt x="1499" y="126"/>
                      <a:pt x="1250" y="251"/>
                    </a:cubicBezTo>
                    <a:cubicBezTo>
                      <a:pt x="536" y="679"/>
                      <a:pt x="179" y="1464"/>
                      <a:pt x="1" y="2267"/>
                    </a:cubicBezTo>
                    <a:cubicBezTo>
                      <a:pt x="47" y="2267"/>
                      <a:pt x="592" y="2498"/>
                      <a:pt x="1250" y="2498"/>
                    </a:cubicBezTo>
                    <a:cubicBezTo>
                      <a:pt x="1612" y="2498"/>
                      <a:pt x="2007" y="2428"/>
                      <a:pt x="2374" y="2213"/>
                    </a:cubicBezTo>
                    <a:cubicBezTo>
                      <a:pt x="2606" y="2071"/>
                      <a:pt x="2820" y="1892"/>
                      <a:pt x="2980" y="1678"/>
                    </a:cubicBezTo>
                    <a:cubicBezTo>
                      <a:pt x="2427" y="1286"/>
                      <a:pt x="2070" y="679"/>
                      <a:pt x="2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1003;p70">
                <a:extLst>
                  <a:ext uri="{FF2B5EF4-FFF2-40B4-BE49-F238E27FC236}">
                    <a16:creationId xmlns:a16="http://schemas.microsoft.com/office/drawing/2014/main" id="{BA418EA1-8B5D-100A-EACB-040546FB674A}"/>
                  </a:ext>
                </a:extLst>
              </p:cNvPr>
              <p:cNvSpPr/>
              <p:nvPr/>
            </p:nvSpPr>
            <p:spPr>
              <a:xfrm>
                <a:off x="4115931" y="4021286"/>
                <a:ext cx="78648" cy="97243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803" extrusionOk="0">
                    <a:moveTo>
                      <a:pt x="143" y="1"/>
                    </a:moveTo>
                    <a:cubicBezTo>
                      <a:pt x="54" y="233"/>
                      <a:pt x="18" y="465"/>
                      <a:pt x="0" y="714"/>
                    </a:cubicBezTo>
                    <a:cubicBezTo>
                      <a:pt x="0" y="1535"/>
                      <a:pt x="518" y="2249"/>
                      <a:pt x="1142" y="2802"/>
                    </a:cubicBezTo>
                    <a:cubicBezTo>
                      <a:pt x="1749" y="2249"/>
                      <a:pt x="2266" y="1535"/>
                      <a:pt x="2266" y="714"/>
                    </a:cubicBezTo>
                    <a:cubicBezTo>
                      <a:pt x="2266" y="465"/>
                      <a:pt x="2213" y="233"/>
                      <a:pt x="2123" y="1"/>
                    </a:cubicBezTo>
                    <a:cubicBezTo>
                      <a:pt x="1820" y="161"/>
                      <a:pt x="1481" y="233"/>
                      <a:pt x="1142" y="251"/>
                    </a:cubicBezTo>
                    <a:cubicBezTo>
                      <a:pt x="785" y="233"/>
                      <a:pt x="446" y="16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004;p70">
                <a:extLst>
                  <a:ext uri="{FF2B5EF4-FFF2-40B4-BE49-F238E27FC236}">
                    <a16:creationId xmlns:a16="http://schemas.microsoft.com/office/drawing/2014/main" id="{48CB1C41-4977-9ACE-225B-486CCF64F464}"/>
                  </a:ext>
                </a:extLst>
              </p:cNvPr>
              <p:cNvSpPr/>
              <p:nvPr/>
            </p:nvSpPr>
            <p:spPr>
              <a:xfrm>
                <a:off x="4200095" y="3957521"/>
                <a:ext cx="102794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489" extrusionOk="0">
                    <a:moveTo>
                      <a:pt x="946" y="1"/>
                    </a:moveTo>
                    <a:cubicBezTo>
                      <a:pt x="893" y="679"/>
                      <a:pt x="554" y="1286"/>
                      <a:pt x="1" y="1678"/>
                    </a:cubicBezTo>
                    <a:cubicBezTo>
                      <a:pt x="161" y="1892"/>
                      <a:pt x="358" y="2071"/>
                      <a:pt x="590" y="2213"/>
                    </a:cubicBezTo>
                    <a:cubicBezTo>
                      <a:pt x="932" y="2410"/>
                      <a:pt x="1312" y="2488"/>
                      <a:pt x="1701" y="2488"/>
                    </a:cubicBezTo>
                    <a:cubicBezTo>
                      <a:pt x="2122" y="2488"/>
                      <a:pt x="2554" y="2397"/>
                      <a:pt x="2963" y="2267"/>
                    </a:cubicBezTo>
                    <a:cubicBezTo>
                      <a:pt x="2784" y="1464"/>
                      <a:pt x="2463" y="679"/>
                      <a:pt x="1732" y="269"/>
                    </a:cubicBezTo>
                    <a:lnTo>
                      <a:pt x="1732" y="251"/>
                    </a:lnTo>
                    <a:cubicBezTo>
                      <a:pt x="1500" y="126"/>
                      <a:pt x="1232" y="37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18" name="Google Shape;840;p61">
              <a:extLst>
                <a:ext uri="{FF2B5EF4-FFF2-40B4-BE49-F238E27FC236}">
                  <a16:creationId xmlns:a16="http://schemas.microsoft.com/office/drawing/2014/main" id="{97137908-93E2-7844-963C-FF05DD8B4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897" y="1667703"/>
              <a:ext cx="0" cy="5100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0" name="Group 919">
            <a:extLst>
              <a:ext uri="{FF2B5EF4-FFF2-40B4-BE49-F238E27FC236}">
                <a16:creationId xmlns:a16="http://schemas.microsoft.com/office/drawing/2014/main" id="{947998F2-C268-8F44-9A42-356836F5AED1}"/>
              </a:ext>
            </a:extLst>
          </p:cNvPr>
          <p:cNvGrpSpPr/>
          <p:nvPr/>
        </p:nvGrpSpPr>
        <p:grpSpPr>
          <a:xfrm>
            <a:off x="5777887" y="1510204"/>
            <a:ext cx="344608" cy="709220"/>
            <a:chOff x="4266626" y="1431709"/>
            <a:chExt cx="344608" cy="709220"/>
          </a:xfrm>
        </p:grpSpPr>
        <p:grpSp>
          <p:nvGrpSpPr>
            <p:cNvPr id="904" name="Google Shape;990;p70">
              <a:extLst>
                <a:ext uri="{FF2B5EF4-FFF2-40B4-BE49-F238E27FC236}">
                  <a16:creationId xmlns:a16="http://schemas.microsoft.com/office/drawing/2014/main" id="{B77B0723-60D7-B14C-DDBA-1D48E69F27AA}"/>
                </a:ext>
              </a:extLst>
            </p:cNvPr>
            <p:cNvGrpSpPr/>
            <p:nvPr/>
          </p:nvGrpSpPr>
          <p:grpSpPr>
            <a:xfrm>
              <a:off x="4266626" y="1431709"/>
              <a:ext cx="344608" cy="298195"/>
              <a:chOff x="3988401" y="3784822"/>
              <a:chExt cx="333672" cy="333707"/>
            </a:xfrm>
          </p:grpSpPr>
          <p:sp>
            <p:nvSpPr>
              <p:cNvPr id="905" name="Google Shape;991;p70">
                <a:extLst>
                  <a:ext uri="{FF2B5EF4-FFF2-40B4-BE49-F238E27FC236}">
                    <a16:creationId xmlns:a16="http://schemas.microsoft.com/office/drawing/2014/main" id="{FC60421C-8B28-7FE8-2CD6-3445BE9EAE84}"/>
                  </a:ext>
                </a:extLst>
              </p:cNvPr>
              <p:cNvSpPr/>
              <p:nvPr/>
            </p:nvSpPr>
            <p:spPr>
              <a:xfrm>
                <a:off x="4145628" y="3941458"/>
                <a:ext cx="19844" cy="198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1" y="0"/>
                    </a:moveTo>
                    <a:lnTo>
                      <a:pt x="1" y="571"/>
                    </a:lnTo>
                    <a:lnTo>
                      <a:pt x="572" y="571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92;p70">
                <a:extLst>
                  <a:ext uri="{FF2B5EF4-FFF2-40B4-BE49-F238E27FC236}">
                    <a16:creationId xmlns:a16="http://schemas.microsoft.com/office/drawing/2014/main" id="{92A4AD65-1BAF-FAB2-3B51-B1823F2FAAC9}"/>
                  </a:ext>
                </a:extLst>
              </p:cNvPr>
              <p:cNvSpPr/>
              <p:nvPr/>
            </p:nvSpPr>
            <p:spPr>
              <a:xfrm>
                <a:off x="4096746" y="3892542"/>
                <a:ext cx="136827" cy="117642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3391" extrusionOk="0">
                    <a:moveTo>
                      <a:pt x="1963" y="857"/>
                    </a:moveTo>
                    <a:lnTo>
                      <a:pt x="1963" y="1410"/>
                    </a:lnTo>
                    <a:lnTo>
                      <a:pt x="2552" y="1410"/>
                    </a:lnTo>
                    <a:lnTo>
                      <a:pt x="2552" y="1981"/>
                    </a:lnTo>
                    <a:lnTo>
                      <a:pt x="1981" y="1981"/>
                    </a:lnTo>
                    <a:lnTo>
                      <a:pt x="1981" y="2534"/>
                    </a:lnTo>
                    <a:lnTo>
                      <a:pt x="1410" y="2534"/>
                    </a:lnTo>
                    <a:lnTo>
                      <a:pt x="1410" y="1981"/>
                    </a:lnTo>
                    <a:lnTo>
                      <a:pt x="857" y="1981"/>
                    </a:lnTo>
                    <a:lnTo>
                      <a:pt x="839" y="1410"/>
                    </a:lnTo>
                    <a:lnTo>
                      <a:pt x="1410" y="1410"/>
                    </a:lnTo>
                    <a:lnTo>
                      <a:pt x="1410" y="857"/>
                    </a:lnTo>
                    <a:close/>
                    <a:moveTo>
                      <a:pt x="1695" y="0"/>
                    </a:moveTo>
                    <a:cubicBezTo>
                      <a:pt x="749" y="0"/>
                      <a:pt x="0" y="768"/>
                      <a:pt x="0" y="1696"/>
                    </a:cubicBezTo>
                    <a:cubicBezTo>
                      <a:pt x="0" y="2711"/>
                      <a:pt x="835" y="3390"/>
                      <a:pt x="1707" y="3390"/>
                    </a:cubicBezTo>
                    <a:cubicBezTo>
                      <a:pt x="2122" y="3390"/>
                      <a:pt x="2545" y="3236"/>
                      <a:pt x="2891" y="2891"/>
                    </a:cubicBezTo>
                    <a:cubicBezTo>
                      <a:pt x="3943" y="1820"/>
                      <a:pt x="3194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93;p70">
                <a:extLst>
                  <a:ext uri="{FF2B5EF4-FFF2-40B4-BE49-F238E27FC236}">
                    <a16:creationId xmlns:a16="http://schemas.microsoft.com/office/drawing/2014/main" id="{0B369B3D-D79C-6118-B690-D38487C1A24D}"/>
                  </a:ext>
                </a:extLst>
              </p:cNvPr>
              <p:cNvSpPr/>
              <p:nvPr/>
            </p:nvSpPr>
            <p:spPr>
              <a:xfrm>
                <a:off x="4272533" y="3928449"/>
                <a:ext cx="49541" cy="4645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339" extrusionOk="0">
                    <a:moveTo>
                      <a:pt x="714" y="0"/>
                    </a:moveTo>
                    <a:cubicBezTo>
                      <a:pt x="518" y="268"/>
                      <a:pt x="286" y="482"/>
                      <a:pt x="0" y="661"/>
                    </a:cubicBezTo>
                    <a:cubicBezTo>
                      <a:pt x="286" y="839"/>
                      <a:pt x="518" y="1071"/>
                      <a:pt x="714" y="1339"/>
                    </a:cubicBezTo>
                    <a:cubicBezTo>
                      <a:pt x="982" y="1142"/>
                      <a:pt x="1232" y="910"/>
                      <a:pt x="1428" y="661"/>
                    </a:cubicBezTo>
                    <a:cubicBezTo>
                      <a:pt x="1232" y="411"/>
                      <a:pt x="982" y="197"/>
                      <a:pt x="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94;p70">
                <a:extLst>
                  <a:ext uri="{FF2B5EF4-FFF2-40B4-BE49-F238E27FC236}">
                    <a16:creationId xmlns:a16="http://schemas.microsoft.com/office/drawing/2014/main" id="{E2ABF4A6-000A-939B-F436-A6B24D92157B}"/>
                  </a:ext>
                </a:extLst>
              </p:cNvPr>
              <p:cNvSpPr/>
              <p:nvPr/>
            </p:nvSpPr>
            <p:spPr>
              <a:xfrm>
                <a:off x="4204431" y="3804007"/>
                <a:ext cx="43366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40" extrusionOk="0">
                    <a:moveTo>
                      <a:pt x="1018" y="1"/>
                    </a:moveTo>
                    <a:cubicBezTo>
                      <a:pt x="661" y="55"/>
                      <a:pt x="322" y="179"/>
                      <a:pt x="1" y="340"/>
                    </a:cubicBezTo>
                    <a:cubicBezTo>
                      <a:pt x="143" y="661"/>
                      <a:pt x="233" y="982"/>
                      <a:pt x="250" y="1339"/>
                    </a:cubicBezTo>
                    <a:cubicBezTo>
                      <a:pt x="572" y="1179"/>
                      <a:pt x="893" y="1072"/>
                      <a:pt x="1250" y="1036"/>
                    </a:cubicBezTo>
                    <a:cubicBezTo>
                      <a:pt x="1214" y="679"/>
                      <a:pt x="1143" y="340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95;p70">
                <a:extLst>
                  <a:ext uri="{FF2B5EF4-FFF2-40B4-BE49-F238E27FC236}">
                    <a16:creationId xmlns:a16="http://schemas.microsoft.com/office/drawing/2014/main" id="{7D7E8D49-C7E2-F06E-B99F-7D5AF84324E4}"/>
                  </a:ext>
                </a:extLst>
              </p:cNvPr>
              <p:cNvSpPr/>
              <p:nvPr/>
            </p:nvSpPr>
            <p:spPr>
              <a:xfrm>
                <a:off x="4062678" y="3804007"/>
                <a:ext cx="43990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340" extrusionOk="0">
                    <a:moveTo>
                      <a:pt x="233" y="1"/>
                    </a:moveTo>
                    <a:cubicBezTo>
                      <a:pt x="108" y="322"/>
                      <a:pt x="19" y="679"/>
                      <a:pt x="1" y="1036"/>
                    </a:cubicBezTo>
                    <a:cubicBezTo>
                      <a:pt x="358" y="1072"/>
                      <a:pt x="679" y="1179"/>
                      <a:pt x="1000" y="1339"/>
                    </a:cubicBezTo>
                    <a:cubicBezTo>
                      <a:pt x="1018" y="982"/>
                      <a:pt x="1107" y="661"/>
                      <a:pt x="1250" y="340"/>
                    </a:cubicBezTo>
                    <a:lnTo>
                      <a:pt x="1268" y="340"/>
                    </a:lnTo>
                    <a:cubicBezTo>
                      <a:pt x="946" y="179"/>
                      <a:pt x="590" y="55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96;p70">
                <a:extLst>
                  <a:ext uri="{FF2B5EF4-FFF2-40B4-BE49-F238E27FC236}">
                    <a16:creationId xmlns:a16="http://schemas.microsoft.com/office/drawing/2014/main" id="{FB96CF4A-D13A-54BA-A66C-3AEE277E5D04}"/>
                  </a:ext>
                </a:extLst>
              </p:cNvPr>
              <p:cNvSpPr/>
              <p:nvPr/>
            </p:nvSpPr>
            <p:spPr>
              <a:xfrm>
                <a:off x="3988401" y="3928449"/>
                <a:ext cx="49541" cy="4645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339" extrusionOk="0">
                    <a:moveTo>
                      <a:pt x="732" y="0"/>
                    </a:moveTo>
                    <a:cubicBezTo>
                      <a:pt x="447" y="197"/>
                      <a:pt x="215" y="411"/>
                      <a:pt x="1" y="661"/>
                    </a:cubicBezTo>
                    <a:cubicBezTo>
                      <a:pt x="215" y="910"/>
                      <a:pt x="447" y="1142"/>
                      <a:pt x="732" y="1339"/>
                    </a:cubicBezTo>
                    <a:cubicBezTo>
                      <a:pt x="911" y="1071"/>
                      <a:pt x="1160" y="839"/>
                      <a:pt x="1428" y="661"/>
                    </a:cubicBezTo>
                    <a:cubicBezTo>
                      <a:pt x="1160" y="482"/>
                      <a:pt x="911" y="268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97;p70">
                <a:extLst>
                  <a:ext uri="{FF2B5EF4-FFF2-40B4-BE49-F238E27FC236}">
                    <a16:creationId xmlns:a16="http://schemas.microsoft.com/office/drawing/2014/main" id="{FA2513D5-4237-7824-49CC-7CC645F177CF}"/>
                  </a:ext>
                </a:extLst>
              </p:cNvPr>
              <p:cNvSpPr/>
              <p:nvPr/>
            </p:nvSpPr>
            <p:spPr>
              <a:xfrm>
                <a:off x="4063302" y="4052231"/>
                <a:ext cx="43366" cy="45863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22" extrusionOk="0">
                    <a:moveTo>
                      <a:pt x="982" y="1"/>
                    </a:moveTo>
                    <a:cubicBezTo>
                      <a:pt x="679" y="161"/>
                      <a:pt x="340" y="269"/>
                      <a:pt x="1" y="304"/>
                    </a:cubicBezTo>
                    <a:cubicBezTo>
                      <a:pt x="18" y="661"/>
                      <a:pt x="90" y="1000"/>
                      <a:pt x="215" y="1321"/>
                    </a:cubicBezTo>
                    <a:cubicBezTo>
                      <a:pt x="572" y="1268"/>
                      <a:pt x="928" y="1143"/>
                      <a:pt x="1250" y="982"/>
                    </a:cubicBezTo>
                    <a:cubicBezTo>
                      <a:pt x="1107" y="679"/>
                      <a:pt x="1018" y="340"/>
                      <a:pt x="10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98;p70">
                <a:extLst>
                  <a:ext uri="{FF2B5EF4-FFF2-40B4-BE49-F238E27FC236}">
                    <a16:creationId xmlns:a16="http://schemas.microsoft.com/office/drawing/2014/main" id="{13AE3B29-7221-1850-D981-15E88828632D}"/>
                  </a:ext>
                </a:extLst>
              </p:cNvPr>
              <p:cNvSpPr/>
              <p:nvPr/>
            </p:nvSpPr>
            <p:spPr>
              <a:xfrm>
                <a:off x="4204431" y="4052231"/>
                <a:ext cx="43366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40" extrusionOk="0">
                    <a:moveTo>
                      <a:pt x="268" y="1"/>
                    </a:moveTo>
                    <a:cubicBezTo>
                      <a:pt x="233" y="340"/>
                      <a:pt x="143" y="679"/>
                      <a:pt x="1" y="1000"/>
                    </a:cubicBezTo>
                    <a:cubicBezTo>
                      <a:pt x="322" y="1161"/>
                      <a:pt x="679" y="1268"/>
                      <a:pt x="1036" y="1339"/>
                    </a:cubicBezTo>
                    <a:cubicBezTo>
                      <a:pt x="1160" y="1018"/>
                      <a:pt x="1232" y="661"/>
                      <a:pt x="1250" y="304"/>
                    </a:cubicBezTo>
                    <a:cubicBezTo>
                      <a:pt x="893" y="269"/>
                      <a:pt x="572" y="16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99;p70">
                <a:extLst>
                  <a:ext uri="{FF2B5EF4-FFF2-40B4-BE49-F238E27FC236}">
                    <a16:creationId xmlns:a16="http://schemas.microsoft.com/office/drawing/2014/main" id="{27D95A0B-BF8A-E5BF-84DD-730A30A8BBEE}"/>
                  </a:ext>
                </a:extLst>
              </p:cNvPr>
              <p:cNvSpPr/>
              <p:nvPr/>
            </p:nvSpPr>
            <p:spPr>
              <a:xfrm>
                <a:off x="4200095" y="3858960"/>
                <a:ext cx="102794" cy="86246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486" extrusionOk="0">
                    <a:moveTo>
                      <a:pt x="1718" y="0"/>
                    </a:moveTo>
                    <a:cubicBezTo>
                      <a:pt x="1323" y="0"/>
                      <a:pt x="937" y="82"/>
                      <a:pt x="590" y="290"/>
                    </a:cubicBezTo>
                    <a:cubicBezTo>
                      <a:pt x="358" y="415"/>
                      <a:pt x="161" y="594"/>
                      <a:pt x="1" y="826"/>
                    </a:cubicBezTo>
                    <a:cubicBezTo>
                      <a:pt x="554" y="1200"/>
                      <a:pt x="893" y="1807"/>
                      <a:pt x="946" y="2485"/>
                    </a:cubicBezTo>
                    <a:cubicBezTo>
                      <a:pt x="1232" y="2449"/>
                      <a:pt x="1500" y="2360"/>
                      <a:pt x="1732" y="2235"/>
                    </a:cubicBezTo>
                    <a:cubicBezTo>
                      <a:pt x="2463" y="1825"/>
                      <a:pt x="2784" y="1022"/>
                      <a:pt x="2963" y="219"/>
                    </a:cubicBezTo>
                    <a:cubicBezTo>
                      <a:pt x="2560" y="91"/>
                      <a:pt x="2134" y="0"/>
                      <a:pt x="1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00;p70">
                <a:extLst>
                  <a:ext uri="{FF2B5EF4-FFF2-40B4-BE49-F238E27FC236}">
                    <a16:creationId xmlns:a16="http://schemas.microsoft.com/office/drawing/2014/main" id="{F06062D1-EC3D-984C-704F-2057D953380D}"/>
                  </a:ext>
                </a:extLst>
              </p:cNvPr>
              <p:cNvSpPr/>
              <p:nvPr/>
            </p:nvSpPr>
            <p:spPr>
              <a:xfrm>
                <a:off x="4116555" y="3784822"/>
                <a:ext cx="78023" cy="9661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2785" extrusionOk="0">
                    <a:moveTo>
                      <a:pt x="1124" y="1"/>
                    </a:moveTo>
                    <a:cubicBezTo>
                      <a:pt x="517" y="554"/>
                      <a:pt x="0" y="1250"/>
                      <a:pt x="0" y="2088"/>
                    </a:cubicBezTo>
                    <a:cubicBezTo>
                      <a:pt x="0" y="2320"/>
                      <a:pt x="36" y="2552"/>
                      <a:pt x="125" y="2784"/>
                    </a:cubicBezTo>
                    <a:cubicBezTo>
                      <a:pt x="437" y="2624"/>
                      <a:pt x="776" y="2543"/>
                      <a:pt x="1115" y="2543"/>
                    </a:cubicBezTo>
                    <a:cubicBezTo>
                      <a:pt x="1454" y="2543"/>
                      <a:pt x="1793" y="2624"/>
                      <a:pt x="2105" y="2784"/>
                    </a:cubicBezTo>
                    <a:cubicBezTo>
                      <a:pt x="2195" y="2552"/>
                      <a:pt x="2248" y="2320"/>
                      <a:pt x="2248" y="2088"/>
                    </a:cubicBezTo>
                    <a:cubicBezTo>
                      <a:pt x="2248" y="1250"/>
                      <a:pt x="1731" y="554"/>
                      <a:pt x="1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01;p70">
                <a:extLst>
                  <a:ext uri="{FF2B5EF4-FFF2-40B4-BE49-F238E27FC236}">
                    <a16:creationId xmlns:a16="http://schemas.microsoft.com/office/drawing/2014/main" id="{3FF66FE9-56E2-4140-C355-4485CD517CD3}"/>
                  </a:ext>
                </a:extLst>
              </p:cNvPr>
              <p:cNvSpPr/>
              <p:nvPr/>
            </p:nvSpPr>
            <p:spPr>
              <a:xfrm>
                <a:off x="4007586" y="3858855"/>
                <a:ext cx="103418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489" extrusionOk="0">
                    <a:moveTo>
                      <a:pt x="1265" y="1"/>
                    </a:moveTo>
                    <a:cubicBezTo>
                      <a:pt x="841" y="1"/>
                      <a:pt x="409" y="92"/>
                      <a:pt x="1" y="222"/>
                    </a:cubicBezTo>
                    <a:cubicBezTo>
                      <a:pt x="179" y="1025"/>
                      <a:pt x="536" y="1828"/>
                      <a:pt x="1250" y="2238"/>
                    </a:cubicBezTo>
                    <a:cubicBezTo>
                      <a:pt x="1499" y="2363"/>
                      <a:pt x="1749" y="2452"/>
                      <a:pt x="2017" y="2488"/>
                    </a:cubicBezTo>
                    <a:cubicBezTo>
                      <a:pt x="2070" y="1810"/>
                      <a:pt x="2427" y="1203"/>
                      <a:pt x="2980" y="811"/>
                    </a:cubicBezTo>
                    <a:cubicBezTo>
                      <a:pt x="2820" y="597"/>
                      <a:pt x="2606" y="418"/>
                      <a:pt x="2392" y="276"/>
                    </a:cubicBezTo>
                    <a:cubicBezTo>
                      <a:pt x="2041" y="79"/>
                      <a:pt x="165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02;p70">
                <a:extLst>
                  <a:ext uri="{FF2B5EF4-FFF2-40B4-BE49-F238E27FC236}">
                    <a16:creationId xmlns:a16="http://schemas.microsoft.com/office/drawing/2014/main" id="{C97E21E6-E4B4-CC90-DC7E-616EBC8A6BFC}"/>
                  </a:ext>
                </a:extLst>
              </p:cNvPr>
              <p:cNvSpPr/>
              <p:nvPr/>
            </p:nvSpPr>
            <p:spPr>
              <a:xfrm>
                <a:off x="4007586" y="3957521"/>
                <a:ext cx="103418" cy="86662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498" extrusionOk="0">
                    <a:moveTo>
                      <a:pt x="2017" y="1"/>
                    </a:moveTo>
                    <a:lnTo>
                      <a:pt x="2017" y="19"/>
                    </a:lnTo>
                    <a:cubicBezTo>
                      <a:pt x="1749" y="37"/>
                      <a:pt x="1499" y="126"/>
                      <a:pt x="1250" y="251"/>
                    </a:cubicBezTo>
                    <a:cubicBezTo>
                      <a:pt x="536" y="679"/>
                      <a:pt x="179" y="1464"/>
                      <a:pt x="1" y="2267"/>
                    </a:cubicBezTo>
                    <a:cubicBezTo>
                      <a:pt x="47" y="2267"/>
                      <a:pt x="592" y="2498"/>
                      <a:pt x="1250" y="2498"/>
                    </a:cubicBezTo>
                    <a:cubicBezTo>
                      <a:pt x="1612" y="2498"/>
                      <a:pt x="2007" y="2428"/>
                      <a:pt x="2374" y="2213"/>
                    </a:cubicBezTo>
                    <a:cubicBezTo>
                      <a:pt x="2606" y="2071"/>
                      <a:pt x="2820" y="1892"/>
                      <a:pt x="2980" y="1678"/>
                    </a:cubicBezTo>
                    <a:cubicBezTo>
                      <a:pt x="2427" y="1286"/>
                      <a:pt x="2070" y="679"/>
                      <a:pt x="2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03;p70">
                <a:extLst>
                  <a:ext uri="{FF2B5EF4-FFF2-40B4-BE49-F238E27FC236}">
                    <a16:creationId xmlns:a16="http://schemas.microsoft.com/office/drawing/2014/main" id="{25891A63-EDBA-4F99-6AC2-62CB0679338C}"/>
                  </a:ext>
                </a:extLst>
              </p:cNvPr>
              <p:cNvSpPr/>
              <p:nvPr/>
            </p:nvSpPr>
            <p:spPr>
              <a:xfrm>
                <a:off x="4115931" y="4021286"/>
                <a:ext cx="78648" cy="97243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803" extrusionOk="0">
                    <a:moveTo>
                      <a:pt x="143" y="1"/>
                    </a:moveTo>
                    <a:cubicBezTo>
                      <a:pt x="54" y="233"/>
                      <a:pt x="18" y="465"/>
                      <a:pt x="0" y="714"/>
                    </a:cubicBezTo>
                    <a:cubicBezTo>
                      <a:pt x="0" y="1535"/>
                      <a:pt x="518" y="2249"/>
                      <a:pt x="1142" y="2802"/>
                    </a:cubicBezTo>
                    <a:cubicBezTo>
                      <a:pt x="1749" y="2249"/>
                      <a:pt x="2266" y="1535"/>
                      <a:pt x="2266" y="714"/>
                    </a:cubicBezTo>
                    <a:cubicBezTo>
                      <a:pt x="2266" y="465"/>
                      <a:pt x="2213" y="233"/>
                      <a:pt x="2123" y="1"/>
                    </a:cubicBezTo>
                    <a:cubicBezTo>
                      <a:pt x="1820" y="161"/>
                      <a:pt x="1481" y="233"/>
                      <a:pt x="1142" y="251"/>
                    </a:cubicBezTo>
                    <a:cubicBezTo>
                      <a:pt x="785" y="233"/>
                      <a:pt x="446" y="16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04;p70">
                <a:extLst>
                  <a:ext uri="{FF2B5EF4-FFF2-40B4-BE49-F238E27FC236}">
                    <a16:creationId xmlns:a16="http://schemas.microsoft.com/office/drawing/2014/main" id="{50DB1003-CB0C-580F-9FCE-D90B736C3AE9}"/>
                  </a:ext>
                </a:extLst>
              </p:cNvPr>
              <p:cNvSpPr/>
              <p:nvPr/>
            </p:nvSpPr>
            <p:spPr>
              <a:xfrm>
                <a:off x="4200095" y="3957521"/>
                <a:ext cx="102794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489" extrusionOk="0">
                    <a:moveTo>
                      <a:pt x="946" y="1"/>
                    </a:moveTo>
                    <a:cubicBezTo>
                      <a:pt x="893" y="679"/>
                      <a:pt x="554" y="1286"/>
                      <a:pt x="1" y="1678"/>
                    </a:cubicBezTo>
                    <a:cubicBezTo>
                      <a:pt x="161" y="1892"/>
                      <a:pt x="358" y="2071"/>
                      <a:pt x="590" y="2213"/>
                    </a:cubicBezTo>
                    <a:cubicBezTo>
                      <a:pt x="932" y="2410"/>
                      <a:pt x="1312" y="2488"/>
                      <a:pt x="1701" y="2488"/>
                    </a:cubicBezTo>
                    <a:cubicBezTo>
                      <a:pt x="2122" y="2488"/>
                      <a:pt x="2554" y="2397"/>
                      <a:pt x="2963" y="2267"/>
                    </a:cubicBezTo>
                    <a:cubicBezTo>
                      <a:pt x="2784" y="1464"/>
                      <a:pt x="2463" y="679"/>
                      <a:pt x="1732" y="269"/>
                    </a:cubicBezTo>
                    <a:lnTo>
                      <a:pt x="1732" y="251"/>
                    </a:lnTo>
                    <a:cubicBezTo>
                      <a:pt x="1500" y="126"/>
                      <a:pt x="1232" y="37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19" name="Google Shape;840;p61">
              <a:extLst>
                <a:ext uri="{FF2B5EF4-FFF2-40B4-BE49-F238E27FC236}">
                  <a16:creationId xmlns:a16="http://schemas.microsoft.com/office/drawing/2014/main" id="{D2CE4DE8-F4F5-AAA0-E5DD-D8A852584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8930" y="1630867"/>
              <a:ext cx="0" cy="5100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621381-070C-62A4-9410-C2C6F9A326D1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39411047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1"/>
          <p:cNvSpPr txBox="1">
            <a:spLocks noGrp="1"/>
          </p:cNvSpPr>
          <p:nvPr>
            <p:ph type="title" idx="3"/>
          </p:nvPr>
        </p:nvSpPr>
        <p:spPr>
          <a:xfrm>
            <a:off x="713250" y="33675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WEATHER CHARACTERISTICS</a:t>
            </a:r>
            <a:endParaRPr dirty="0"/>
          </a:p>
        </p:txBody>
      </p:sp>
      <p:sp>
        <p:nvSpPr>
          <p:cNvPr id="826" name="Google Shape;826;p61"/>
          <p:cNvSpPr txBox="1">
            <a:spLocks noGrp="1"/>
          </p:cNvSpPr>
          <p:nvPr>
            <p:ph type="title" idx="9"/>
          </p:nvPr>
        </p:nvSpPr>
        <p:spPr>
          <a:xfrm>
            <a:off x="2244966" y="2545663"/>
            <a:ext cx="2108857" cy="456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2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Temperature</a:t>
            </a:r>
            <a:br>
              <a:rPr lang="en-US" sz="22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</a:br>
            <a:endParaRPr sz="22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cxnSp>
        <p:nvCxnSpPr>
          <p:cNvPr id="834" name="Google Shape;834;p61"/>
          <p:cNvCxnSpPr>
            <a:cxnSpLocks/>
          </p:cNvCxnSpPr>
          <p:nvPr/>
        </p:nvCxnSpPr>
        <p:spPr>
          <a:xfrm>
            <a:off x="2192695" y="2877494"/>
            <a:ext cx="11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26;p61">
            <a:extLst>
              <a:ext uri="{FF2B5EF4-FFF2-40B4-BE49-F238E27FC236}">
                <a16:creationId xmlns:a16="http://schemas.microsoft.com/office/drawing/2014/main" id="{480AD13D-0917-C897-A5CC-669647B59A28}"/>
              </a:ext>
            </a:extLst>
          </p:cNvPr>
          <p:cNvSpPr txBox="1">
            <a:spLocks/>
          </p:cNvSpPr>
          <p:nvPr/>
        </p:nvSpPr>
        <p:spPr>
          <a:xfrm>
            <a:off x="5130202" y="1723492"/>
            <a:ext cx="1321129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2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Rainfall</a:t>
            </a:r>
          </a:p>
        </p:txBody>
      </p:sp>
      <p:cxnSp>
        <p:nvCxnSpPr>
          <p:cNvPr id="6" name="Google Shape;834;p61">
            <a:extLst>
              <a:ext uri="{FF2B5EF4-FFF2-40B4-BE49-F238E27FC236}">
                <a16:creationId xmlns:a16="http://schemas.microsoft.com/office/drawing/2014/main" id="{9B2D9A91-AAAB-5238-FD0F-E67243CCBCEE}"/>
              </a:ext>
            </a:extLst>
          </p:cNvPr>
          <p:cNvCxnSpPr>
            <a:cxnSpLocks/>
          </p:cNvCxnSpPr>
          <p:nvPr/>
        </p:nvCxnSpPr>
        <p:spPr>
          <a:xfrm>
            <a:off x="5054951" y="2217728"/>
            <a:ext cx="11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828;p61">
            <a:extLst>
              <a:ext uri="{FF2B5EF4-FFF2-40B4-BE49-F238E27FC236}">
                <a16:creationId xmlns:a16="http://schemas.microsoft.com/office/drawing/2014/main" id="{834FED2B-31B1-2564-D3D5-D0D6DF11AEEA}"/>
              </a:ext>
            </a:extLst>
          </p:cNvPr>
          <p:cNvSpPr txBox="1">
            <a:spLocks/>
          </p:cNvSpPr>
          <p:nvPr/>
        </p:nvSpPr>
        <p:spPr>
          <a:xfrm>
            <a:off x="2146423" y="3068563"/>
            <a:ext cx="2207400" cy="6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Google Shape;828;p61">
            <a:extLst>
              <a:ext uri="{FF2B5EF4-FFF2-40B4-BE49-F238E27FC236}">
                <a16:creationId xmlns:a16="http://schemas.microsoft.com/office/drawing/2014/main" id="{A540BE5B-6D9F-0A74-3830-83DCFE7A53EE}"/>
              </a:ext>
            </a:extLst>
          </p:cNvPr>
          <p:cNvSpPr txBox="1">
            <a:spLocks/>
          </p:cNvSpPr>
          <p:nvPr/>
        </p:nvSpPr>
        <p:spPr>
          <a:xfrm>
            <a:off x="2241067" y="2903911"/>
            <a:ext cx="2207400" cy="81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sz="1100" b="0" i="0" dirty="0">
                <a:solidFill>
                  <a:srgbClr val="1A1A1A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Temperature is the measure of hotness or coldness expressed in terms of any of several scales, including </a:t>
            </a:r>
            <a:r>
              <a:rPr lang="en-GB" sz="1100" b="0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Fahrenheit</a:t>
            </a:r>
            <a:r>
              <a:rPr lang="en-GB" sz="1100" b="0" i="0" dirty="0">
                <a:solidFill>
                  <a:srgbClr val="1A1A1A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 and </a:t>
            </a:r>
            <a:r>
              <a:rPr lang="en-GB" sz="1100" b="0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Celsius.</a:t>
            </a:r>
            <a:endParaRPr lang="en-US" sz="14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Google Shape;828;p61">
            <a:extLst>
              <a:ext uri="{FF2B5EF4-FFF2-40B4-BE49-F238E27FC236}">
                <a16:creationId xmlns:a16="http://schemas.microsoft.com/office/drawing/2014/main" id="{C1C1D3FE-EE0E-D29C-40D7-7D74D189A5CD}"/>
              </a:ext>
            </a:extLst>
          </p:cNvPr>
          <p:cNvSpPr txBox="1">
            <a:spLocks/>
          </p:cNvSpPr>
          <p:nvPr/>
        </p:nvSpPr>
        <p:spPr>
          <a:xfrm>
            <a:off x="5047226" y="2220137"/>
            <a:ext cx="2207400" cy="68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sz="1100" b="0" i="0" dirty="0">
                <a:solidFill>
                  <a:srgbClr val="040C28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Rainfall is the amount of rain that falls in a place during a particular period</a:t>
            </a:r>
            <a:endParaRPr lang="en-US" sz="12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grpSp>
        <p:nvGrpSpPr>
          <p:cNvPr id="920" name="Group 919">
            <a:extLst>
              <a:ext uri="{FF2B5EF4-FFF2-40B4-BE49-F238E27FC236}">
                <a16:creationId xmlns:a16="http://schemas.microsoft.com/office/drawing/2014/main" id="{947998F2-C268-8F44-9A42-356836F5AED1}"/>
              </a:ext>
            </a:extLst>
          </p:cNvPr>
          <p:cNvGrpSpPr/>
          <p:nvPr/>
        </p:nvGrpSpPr>
        <p:grpSpPr>
          <a:xfrm>
            <a:off x="2017957" y="2154365"/>
            <a:ext cx="344608" cy="709220"/>
            <a:chOff x="4266626" y="1431709"/>
            <a:chExt cx="344608" cy="709220"/>
          </a:xfrm>
        </p:grpSpPr>
        <p:grpSp>
          <p:nvGrpSpPr>
            <p:cNvPr id="904" name="Google Shape;990;p70">
              <a:extLst>
                <a:ext uri="{FF2B5EF4-FFF2-40B4-BE49-F238E27FC236}">
                  <a16:creationId xmlns:a16="http://schemas.microsoft.com/office/drawing/2014/main" id="{B77B0723-60D7-B14C-DDBA-1D48E69F27AA}"/>
                </a:ext>
              </a:extLst>
            </p:cNvPr>
            <p:cNvGrpSpPr/>
            <p:nvPr/>
          </p:nvGrpSpPr>
          <p:grpSpPr>
            <a:xfrm>
              <a:off x="4266626" y="1431709"/>
              <a:ext cx="344608" cy="298195"/>
              <a:chOff x="3988401" y="3784822"/>
              <a:chExt cx="333672" cy="333707"/>
            </a:xfrm>
          </p:grpSpPr>
          <p:sp>
            <p:nvSpPr>
              <p:cNvPr id="905" name="Google Shape;991;p70">
                <a:extLst>
                  <a:ext uri="{FF2B5EF4-FFF2-40B4-BE49-F238E27FC236}">
                    <a16:creationId xmlns:a16="http://schemas.microsoft.com/office/drawing/2014/main" id="{FC60421C-8B28-7FE8-2CD6-3445BE9EAE84}"/>
                  </a:ext>
                </a:extLst>
              </p:cNvPr>
              <p:cNvSpPr/>
              <p:nvPr/>
            </p:nvSpPr>
            <p:spPr>
              <a:xfrm>
                <a:off x="4145628" y="3941458"/>
                <a:ext cx="19844" cy="198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1" y="0"/>
                    </a:moveTo>
                    <a:lnTo>
                      <a:pt x="1" y="571"/>
                    </a:lnTo>
                    <a:lnTo>
                      <a:pt x="572" y="571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92;p70">
                <a:extLst>
                  <a:ext uri="{FF2B5EF4-FFF2-40B4-BE49-F238E27FC236}">
                    <a16:creationId xmlns:a16="http://schemas.microsoft.com/office/drawing/2014/main" id="{92A4AD65-1BAF-FAB2-3B51-B1823F2FAAC9}"/>
                  </a:ext>
                </a:extLst>
              </p:cNvPr>
              <p:cNvSpPr/>
              <p:nvPr/>
            </p:nvSpPr>
            <p:spPr>
              <a:xfrm>
                <a:off x="4096746" y="3892542"/>
                <a:ext cx="136827" cy="117642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3391" extrusionOk="0">
                    <a:moveTo>
                      <a:pt x="1963" y="857"/>
                    </a:moveTo>
                    <a:lnTo>
                      <a:pt x="1963" y="1410"/>
                    </a:lnTo>
                    <a:lnTo>
                      <a:pt x="2552" y="1410"/>
                    </a:lnTo>
                    <a:lnTo>
                      <a:pt x="2552" y="1981"/>
                    </a:lnTo>
                    <a:lnTo>
                      <a:pt x="1981" y="1981"/>
                    </a:lnTo>
                    <a:lnTo>
                      <a:pt x="1981" y="2534"/>
                    </a:lnTo>
                    <a:lnTo>
                      <a:pt x="1410" y="2534"/>
                    </a:lnTo>
                    <a:lnTo>
                      <a:pt x="1410" y="1981"/>
                    </a:lnTo>
                    <a:lnTo>
                      <a:pt x="857" y="1981"/>
                    </a:lnTo>
                    <a:lnTo>
                      <a:pt x="839" y="1410"/>
                    </a:lnTo>
                    <a:lnTo>
                      <a:pt x="1410" y="1410"/>
                    </a:lnTo>
                    <a:lnTo>
                      <a:pt x="1410" y="857"/>
                    </a:lnTo>
                    <a:close/>
                    <a:moveTo>
                      <a:pt x="1695" y="0"/>
                    </a:moveTo>
                    <a:cubicBezTo>
                      <a:pt x="749" y="0"/>
                      <a:pt x="0" y="768"/>
                      <a:pt x="0" y="1696"/>
                    </a:cubicBezTo>
                    <a:cubicBezTo>
                      <a:pt x="0" y="2711"/>
                      <a:pt x="835" y="3390"/>
                      <a:pt x="1707" y="3390"/>
                    </a:cubicBezTo>
                    <a:cubicBezTo>
                      <a:pt x="2122" y="3390"/>
                      <a:pt x="2545" y="3236"/>
                      <a:pt x="2891" y="2891"/>
                    </a:cubicBezTo>
                    <a:cubicBezTo>
                      <a:pt x="3943" y="1820"/>
                      <a:pt x="3194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93;p70">
                <a:extLst>
                  <a:ext uri="{FF2B5EF4-FFF2-40B4-BE49-F238E27FC236}">
                    <a16:creationId xmlns:a16="http://schemas.microsoft.com/office/drawing/2014/main" id="{0B369B3D-D79C-6118-B690-D38487C1A24D}"/>
                  </a:ext>
                </a:extLst>
              </p:cNvPr>
              <p:cNvSpPr/>
              <p:nvPr/>
            </p:nvSpPr>
            <p:spPr>
              <a:xfrm>
                <a:off x="4272533" y="3928449"/>
                <a:ext cx="49541" cy="4645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339" extrusionOk="0">
                    <a:moveTo>
                      <a:pt x="714" y="0"/>
                    </a:moveTo>
                    <a:cubicBezTo>
                      <a:pt x="518" y="268"/>
                      <a:pt x="286" y="482"/>
                      <a:pt x="0" y="661"/>
                    </a:cubicBezTo>
                    <a:cubicBezTo>
                      <a:pt x="286" y="839"/>
                      <a:pt x="518" y="1071"/>
                      <a:pt x="714" y="1339"/>
                    </a:cubicBezTo>
                    <a:cubicBezTo>
                      <a:pt x="982" y="1142"/>
                      <a:pt x="1232" y="910"/>
                      <a:pt x="1428" y="661"/>
                    </a:cubicBezTo>
                    <a:cubicBezTo>
                      <a:pt x="1232" y="411"/>
                      <a:pt x="982" y="197"/>
                      <a:pt x="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94;p70">
                <a:extLst>
                  <a:ext uri="{FF2B5EF4-FFF2-40B4-BE49-F238E27FC236}">
                    <a16:creationId xmlns:a16="http://schemas.microsoft.com/office/drawing/2014/main" id="{E2ABF4A6-000A-939B-F436-A6B24D92157B}"/>
                  </a:ext>
                </a:extLst>
              </p:cNvPr>
              <p:cNvSpPr/>
              <p:nvPr/>
            </p:nvSpPr>
            <p:spPr>
              <a:xfrm>
                <a:off x="4204431" y="3804007"/>
                <a:ext cx="43366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40" extrusionOk="0">
                    <a:moveTo>
                      <a:pt x="1018" y="1"/>
                    </a:moveTo>
                    <a:cubicBezTo>
                      <a:pt x="661" y="55"/>
                      <a:pt x="322" y="179"/>
                      <a:pt x="1" y="340"/>
                    </a:cubicBezTo>
                    <a:cubicBezTo>
                      <a:pt x="143" y="661"/>
                      <a:pt x="233" y="982"/>
                      <a:pt x="250" y="1339"/>
                    </a:cubicBezTo>
                    <a:cubicBezTo>
                      <a:pt x="572" y="1179"/>
                      <a:pt x="893" y="1072"/>
                      <a:pt x="1250" y="1036"/>
                    </a:cubicBezTo>
                    <a:cubicBezTo>
                      <a:pt x="1214" y="679"/>
                      <a:pt x="1143" y="340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95;p70">
                <a:extLst>
                  <a:ext uri="{FF2B5EF4-FFF2-40B4-BE49-F238E27FC236}">
                    <a16:creationId xmlns:a16="http://schemas.microsoft.com/office/drawing/2014/main" id="{7D7E8D49-C7E2-F06E-B99F-7D5AF84324E4}"/>
                  </a:ext>
                </a:extLst>
              </p:cNvPr>
              <p:cNvSpPr/>
              <p:nvPr/>
            </p:nvSpPr>
            <p:spPr>
              <a:xfrm>
                <a:off x="4062678" y="3804007"/>
                <a:ext cx="43990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340" extrusionOk="0">
                    <a:moveTo>
                      <a:pt x="233" y="1"/>
                    </a:moveTo>
                    <a:cubicBezTo>
                      <a:pt x="108" y="322"/>
                      <a:pt x="19" y="679"/>
                      <a:pt x="1" y="1036"/>
                    </a:cubicBezTo>
                    <a:cubicBezTo>
                      <a:pt x="358" y="1072"/>
                      <a:pt x="679" y="1179"/>
                      <a:pt x="1000" y="1339"/>
                    </a:cubicBezTo>
                    <a:cubicBezTo>
                      <a:pt x="1018" y="982"/>
                      <a:pt x="1107" y="661"/>
                      <a:pt x="1250" y="340"/>
                    </a:cubicBezTo>
                    <a:lnTo>
                      <a:pt x="1268" y="340"/>
                    </a:lnTo>
                    <a:cubicBezTo>
                      <a:pt x="946" y="179"/>
                      <a:pt x="590" y="55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96;p70">
                <a:extLst>
                  <a:ext uri="{FF2B5EF4-FFF2-40B4-BE49-F238E27FC236}">
                    <a16:creationId xmlns:a16="http://schemas.microsoft.com/office/drawing/2014/main" id="{FB96CF4A-D13A-54BA-A66C-3AEE277E5D04}"/>
                  </a:ext>
                </a:extLst>
              </p:cNvPr>
              <p:cNvSpPr/>
              <p:nvPr/>
            </p:nvSpPr>
            <p:spPr>
              <a:xfrm>
                <a:off x="3988401" y="3928449"/>
                <a:ext cx="49541" cy="4645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339" extrusionOk="0">
                    <a:moveTo>
                      <a:pt x="732" y="0"/>
                    </a:moveTo>
                    <a:cubicBezTo>
                      <a:pt x="447" y="197"/>
                      <a:pt x="215" y="411"/>
                      <a:pt x="1" y="661"/>
                    </a:cubicBezTo>
                    <a:cubicBezTo>
                      <a:pt x="215" y="910"/>
                      <a:pt x="447" y="1142"/>
                      <a:pt x="732" y="1339"/>
                    </a:cubicBezTo>
                    <a:cubicBezTo>
                      <a:pt x="911" y="1071"/>
                      <a:pt x="1160" y="839"/>
                      <a:pt x="1428" y="661"/>
                    </a:cubicBezTo>
                    <a:cubicBezTo>
                      <a:pt x="1160" y="482"/>
                      <a:pt x="911" y="268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97;p70">
                <a:extLst>
                  <a:ext uri="{FF2B5EF4-FFF2-40B4-BE49-F238E27FC236}">
                    <a16:creationId xmlns:a16="http://schemas.microsoft.com/office/drawing/2014/main" id="{FA2513D5-4237-7824-49CC-7CC645F177CF}"/>
                  </a:ext>
                </a:extLst>
              </p:cNvPr>
              <p:cNvSpPr/>
              <p:nvPr/>
            </p:nvSpPr>
            <p:spPr>
              <a:xfrm>
                <a:off x="4063302" y="4052231"/>
                <a:ext cx="43366" cy="45863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22" extrusionOk="0">
                    <a:moveTo>
                      <a:pt x="982" y="1"/>
                    </a:moveTo>
                    <a:cubicBezTo>
                      <a:pt x="679" y="161"/>
                      <a:pt x="340" y="269"/>
                      <a:pt x="1" y="304"/>
                    </a:cubicBezTo>
                    <a:cubicBezTo>
                      <a:pt x="18" y="661"/>
                      <a:pt x="90" y="1000"/>
                      <a:pt x="215" y="1321"/>
                    </a:cubicBezTo>
                    <a:cubicBezTo>
                      <a:pt x="572" y="1268"/>
                      <a:pt x="928" y="1143"/>
                      <a:pt x="1250" y="982"/>
                    </a:cubicBezTo>
                    <a:cubicBezTo>
                      <a:pt x="1107" y="679"/>
                      <a:pt x="1018" y="340"/>
                      <a:pt x="10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98;p70">
                <a:extLst>
                  <a:ext uri="{FF2B5EF4-FFF2-40B4-BE49-F238E27FC236}">
                    <a16:creationId xmlns:a16="http://schemas.microsoft.com/office/drawing/2014/main" id="{13AE3B29-7221-1850-D981-15E88828632D}"/>
                  </a:ext>
                </a:extLst>
              </p:cNvPr>
              <p:cNvSpPr/>
              <p:nvPr/>
            </p:nvSpPr>
            <p:spPr>
              <a:xfrm>
                <a:off x="4204431" y="4052231"/>
                <a:ext cx="43366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40" extrusionOk="0">
                    <a:moveTo>
                      <a:pt x="268" y="1"/>
                    </a:moveTo>
                    <a:cubicBezTo>
                      <a:pt x="233" y="340"/>
                      <a:pt x="143" y="679"/>
                      <a:pt x="1" y="1000"/>
                    </a:cubicBezTo>
                    <a:cubicBezTo>
                      <a:pt x="322" y="1161"/>
                      <a:pt x="679" y="1268"/>
                      <a:pt x="1036" y="1339"/>
                    </a:cubicBezTo>
                    <a:cubicBezTo>
                      <a:pt x="1160" y="1018"/>
                      <a:pt x="1232" y="661"/>
                      <a:pt x="1250" y="304"/>
                    </a:cubicBezTo>
                    <a:cubicBezTo>
                      <a:pt x="893" y="269"/>
                      <a:pt x="572" y="16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99;p70">
                <a:extLst>
                  <a:ext uri="{FF2B5EF4-FFF2-40B4-BE49-F238E27FC236}">
                    <a16:creationId xmlns:a16="http://schemas.microsoft.com/office/drawing/2014/main" id="{27D95A0B-BF8A-E5BF-84DD-730A30A8BBEE}"/>
                  </a:ext>
                </a:extLst>
              </p:cNvPr>
              <p:cNvSpPr/>
              <p:nvPr/>
            </p:nvSpPr>
            <p:spPr>
              <a:xfrm>
                <a:off x="4200095" y="3858960"/>
                <a:ext cx="102794" cy="86246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486" extrusionOk="0">
                    <a:moveTo>
                      <a:pt x="1718" y="0"/>
                    </a:moveTo>
                    <a:cubicBezTo>
                      <a:pt x="1323" y="0"/>
                      <a:pt x="937" y="82"/>
                      <a:pt x="590" y="290"/>
                    </a:cubicBezTo>
                    <a:cubicBezTo>
                      <a:pt x="358" y="415"/>
                      <a:pt x="161" y="594"/>
                      <a:pt x="1" y="826"/>
                    </a:cubicBezTo>
                    <a:cubicBezTo>
                      <a:pt x="554" y="1200"/>
                      <a:pt x="893" y="1807"/>
                      <a:pt x="946" y="2485"/>
                    </a:cubicBezTo>
                    <a:cubicBezTo>
                      <a:pt x="1232" y="2449"/>
                      <a:pt x="1500" y="2360"/>
                      <a:pt x="1732" y="2235"/>
                    </a:cubicBezTo>
                    <a:cubicBezTo>
                      <a:pt x="2463" y="1825"/>
                      <a:pt x="2784" y="1022"/>
                      <a:pt x="2963" y="219"/>
                    </a:cubicBezTo>
                    <a:cubicBezTo>
                      <a:pt x="2560" y="91"/>
                      <a:pt x="2134" y="0"/>
                      <a:pt x="1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000;p70">
                <a:extLst>
                  <a:ext uri="{FF2B5EF4-FFF2-40B4-BE49-F238E27FC236}">
                    <a16:creationId xmlns:a16="http://schemas.microsoft.com/office/drawing/2014/main" id="{F06062D1-EC3D-984C-704F-2057D953380D}"/>
                  </a:ext>
                </a:extLst>
              </p:cNvPr>
              <p:cNvSpPr/>
              <p:nvPr/>
            </p:nvSpPr>
            <p:spPr>
              <a:xfrm>
                <a:off x="4116555" y="3784822"/>
                <a:ext cx="78023" cy="9661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2785" extrusionOk="0">
                    <a:moveTo>
                      <a:pt x="1124" y="1"/>
                    </a:moveTo>
                    <a:cubicBezTo>
                      <a:pt x="517" y="554"/>
                      <a:pt x="0" y="1250"/>
                      <a:pt x="0" y="2088"/>
                    </a:cubicBezTo>
                    <a:cubicBezTo>
                      <a:pt x="0" y="2320"/>
                      <a:pt x="36" y="2552"/>
                      <a:pt x="125" y="2784"/>
                    </a:cubicBezTo>
                    <a:cubicBezTo>
                      <a:pt x="437" y="2624"/>
                      <a:pt x="776" y="2543"/>
                      <a:pt x="1115" y="2543"/>
                    </a:cubicBezTo>
                    <a:cubicBezTo>
                      <a:pt x="1454" y="2543"/>
                      <a:pt x="1793" y="2624"/>
                      <a:pt x="2105" y="2784"/>
                    </a:cubicBezTo>
                    <a:cubicBezTo>
                      <a:pt x="2195" y="2552"/>
                      <a:pt x="2248" y="2320"/>
                      <a:pt x="2248" y="2088"/>
                    </a:cubicBezTo>
                    <a:cubicBezTo>
                      <a:pt x="2248" y="1250"/>
                      <a:pt x="1731" y="554"/>
                      <a:pt x="1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001;p70">
                <a:extLst>
                  <a:ext uri="{FF2B5EF4-FFF2-40B4-BE49-F238E27FC236}">
                    <a16:creationId xmlns:a16="http://schemas.microsoft.com/office/drawing/2014/main" id="{3FF66FE9-56E2-4140-C355-4485CD517CD3}"/>
                  </a:ext>
                </a:extLst>
              </p:cNvPr>
              <p:cNvSpPr/>
              <p:nvPr/>
            </p:nvSpPr>
            <p:spPr>
              <a:xfrm>
                <a:off x="4007586" y="3858855"/>
                <a:ext cx="103418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489" extrusionOk="0">
                    <a:moveTo>
                      <a:pt x="1265" y="1"/>
                    </a:moveTo>
                    <a:cubicBezTo>
                      <a:pt x="841" y="1"/>
                      <a:pt x="409" y="92"/>
                      <a:pt x="1" y="222"/>
                    </a:cubicBezTo>
                    <a:cubicBezTo>
                      <a:pt x="179" y="1025"/>
                      <a:pt x="536" y="1828"/>
                      <a:pt x="1250" y="2238"/>
                    </a:cubicBezTo>
                    <a:cubicBezTo>
                      <a:pt x="1499" y="2363"/>
                      <a:pt x="1749" y="2452"/>
                      <a:pt x="2017" y="2488"/>
                    </a:cubicBezTo>
                    <a:cubicBezTo>
                      <a:pt x="2070" y="1810"/>
                      <a:pt x="2427" y="1203"/>
                      <a:pt x="2980" y="811"/>
                    </a:cubicBezTo>
                    <a:cubicBezTo>
                      <a:pt x="2820" y="597"/>
                      <a:pt x="2606" y="418"/>
                      <a:pt x="2392" y="276"/>
                    </a:cubicBezTo>
                    <a:cubicBezTo>
                      <a:pt x="2041" y="79"/>
                      <a:pt x="165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002;p70">
                <a:extLst>
                  <a:ext uri="{FF2B5EF4-FFF2-40B4-BE49-F238E27FC236}">
                    <a16:creationId xmlns:a16="http://schemas.microsoft.com/office/drawing/2014/main" id="{C97E21E6-E4B4-CC90-DC7E-616EBC8A6BFC}"/>
                  </a:ext>
                </a:extLst>
              </p:cNvPr>
              <p:cNvSpPr/>
              <p:nvPr/>
            </p:nvSpPr>
            <p:spPr>
              <a:xfrm>
                <a:off x="4007586" y="3957521"/>
                <a:ext cx="103418" cy="86662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498" extrusionOk="0">
                    <a:moveTo>
                      <a:pt x="2017" y="1"/>
                    </a:moveTo>
                    <a:lnTo>
                      <a:pt x="2017" y="19"/>
                    </a:lnTo>
                    <a:cubicBezTo>
                      <a:pt x="1749" y="37"/>
                      <a:pt x="1499" y="126"/>
                      <a:pt x="1250" y="251"/>
                    </a:cubicBezTo>
                    <a:cubicBezTo>
                      <a:pt x="536" y="679"/>
                      <a:pt x="179" y="1464"/>
                      <a:pt x="1" y="2267"/>
                    </a:cubicBezTo>
                    <a:cubicBezTo>
                      <a:pt x="47" y="2267"/>
                      <a:pt x="592" y="2498"/>
                      <a:pt x="1250" y="2498"/>
                    </a:cubicBezTo>
                    <a:cubicBezTo>
                      <a:pt x="1612" y="2498"/>
                      <a:pt x="2007" y="2428"/>
                      <a:pt x="2374" y="2213"/>
                    </a:cubicBezTo>
                    <a:cubicBezTo>
                      <a:pt x="2606" y="2071"/>
                      <a:pt x="2820" y="1892"/>
                      <a:pt x="2980" y="1678"/>
                    </a:cubicBezTo>
                    <a:cubicBezTo>
                      <a:pt x="2427" y="1286"/>
                      <a:pt x="2070" y="679"/>
                      <a:pt x="2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003;p70">
                <a:extLst>
                  <a:ext uri="{FF2B5EF4-FFF2-40B4-BE49-F238E27FC236}">
                    <a16:creationId xmlns:a16="http://schemas.microsoft.com/office/drawing/2014/main" id="{25891A63-EDBA-4F99-6AC2-62CB0679338C}"/>
                  </a:ext>
                </a:extLst>
              </p:cNvPr>
              <p:cNvSpPr/>
              <p:nvPr/>
            </p:nvSpPr>
            <p:spPr>
              <a:xfrm>
                <a:off x="4115931" y="4021286"/>
                <a:ext cx="78648" cy="97243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803" extrusionOk="0">
                    <a:moveTo>
                      <a:pt x="143" y="1"/>
                    </a:moveTo>
                    <a:cubicBezTo>
                      <a:pt x="54" y="233"/>
                      <a:pt x="18" y="465"/>
                      <a:pt x="0" y="714"/>
                    </a:cubicBezTo>
                    <a:cubicBezTo>
                      <a:pt x="0" y="1535"/>
                      <a:pt x="518" y="2249"/>
                      <a:pt x="1142" y="2802"/>
                    </a:cubicBezTo>
                    <a:cubicBezTo>
                      <a:pt x="1749" y="2249"/>
                      <a:pt x="2266" y="1535"/>
                      <a:pt x="2266" y="714"/>
                    </a:cubicBezTo>
                    <a:cubicBezTo>
                      <a:pt x="2266" y="465"/>
                      <a:pt x="2213" y="233"/>
                      <a:pt x="2123" y="1"/>
                    </a:cubicBezTo>
                    <a:cubicBezTo>
                      <a:pt x="1820" y="161"/>
                      <a:pt x="1481" y="233"/>
                      <a:pt x="1142" y="251"/>
                    </a:cubicBezTo>
                    <a:cubicBezTo>
                      <a:pt x="785" y="233"/>
                      <a:pt x="446" y="16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004;p70">
                <a:extLst>
                  <a:ext uri="{FF2B5EF4-FFF2-40B4-BE49-F238E27FC236}">
                    <a16:creationId xmlns:a16="http://schemas.microsoft.com/office/drawing/2014/main" id="{50DB1003-CB0C-580F-9FCE-D90B736C3AE9}"/>
                  </a:ext>
                </a:extLst>
              </p:cNvPr>
              <p:cNvSpPr/>
              <p:nvPr/>
            </p:nvSpPr>
            <p:spPr>
              <a:xfrm>
                <a:off x="4200095" y="3957521"/>
                <a:ext cx="102794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489" extrusionOk="0">
                    <a:moveTo>
                      <a:pt x="946" y="1"/>
                    </a:moveTo>
                    <a:cubicBezTo>
                      <a:pt x="893" y="679"/>
                      <a:pt x="554" y="1286"/>
                      <a:pt x="1" y="1678"/>
                    </a:cubicBezTo>
                    <a:cubicBezTo>
                      <a:pt x="161" y="1892"/>
                      <a:pt x="358" y="2071"/>
                      <a:pt x="590" y="2213"/>
                    </a:cubicBezTo>
                    <a:cubicBezTo>
                      <a:pt x="932" y="2410"/>
                      <a:pt x="1312" y="2488"/>
                      <a:pt x="1701" y="2488"/>
                    </a:cubicBezTo>
                    <a:cubicBezTo>
                      <a:pt x="2122" y="2488"/>
                      <a:pt x="2554" y="2397"/>
                      <a:pt x="2963" y="2267"/>
                    </a:cubicBezTo>
                    <a:cubicBezTo>
                      <a:pt x="2784" y="1464"/>
                      <a:pt x="2463" y="679"/>
                      <a:pt x="1732" y="269"/>
                    </a:cubicBezTo>
                    <a:lnTo>
                      <a:pt x="1732" y="251"/>
                    </a:lnTo>
                    <a:cubicBezTo>
                      <a:pt x="1500" y="126"/>
                      <a:pt x="1232" y="37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19" name="Google Shape;840;p61">
              <a:extLst>
                <a:ext uri="{FF2B5EF4-FFF2-40B4-BE49-F238E27FC236}">
                  <a16:creationId xmlns:a16="http://schemas.microsoft.com/office/drawing/2014/main" id="{D2CE4DE8-F4F5-AAA0-E5DD-D8A852584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8930" y="1630867"/>
              <a:ext cx="0" cy="5100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1" name="Group 920">
            <a:extLst>
              <a:ext uri="{FF2B5EF4-FFF2-40B4-BE49-F238E27FC236}">
                <a16:creationId xmlns:a16="http://schemas.microsoft.com/office/drawing/2014/main" id="{B2106D93-AAF8-E2E5-10A1-66727A86794C}"/>
              </a:ext>
            </a:extLst>
          </p:cNvPr>
          <p:cNvGrpSpPr/>
          <p:nvPr/>
        </p:nvGrpSpPr>
        <p:grpSpPr>
          <a:xfrm>
            <a:off x="4885936" y="1514080"/>
            <a:ext cx="344608" cy="709220"/>
            <a:chOff x="4266626" y="1431709"/>
            <a:chExt cx="344608" cy="709220"/>
          </a:xfrm>
        </p:grpSpPr>
        <p:grpSp>
          <p:nvGrpSpPr>
            <p:cNvPr id="922" name="Google Shape;990;p70">
              <a:extLst>
                <a:ext uri="{FF2B5EF4-FFF2-40B4-BE49-F238E27FC236}">
                  <a16:creationId xmlns:a16="http://schemas.microsoft.com/office/drawing/2014/main" id="{4F81C22D-8F65-3374-AC1B-4CFFE2D1050F}"/>
                </a:ext>
              </a:extLst>
            </p:cNvPr>
            <p:cNvGrpSpPr/>
            <p:nvPr/>
          </p:nvGrpSpPr>
          <p:grpSpPr>
            <a:xfrm>
              <a:off x="4266626" y="1431709"/>
              <a:ext cx="344608" cy="298195"/>
              <a:chOff x="3988401" y="3784822"/>
              <a:chExt cx="333672" cy="333707"/>
            </a:xfrm>
          </p:grpSpPr>
          <p:sp>
            <p:nvSpPr>
              <p:cNvPr id="924" name="Google Shape;991;p70">
                <a:extLst>
                  <a:ext uri="{FF2B5EF4-FFF2-40B4-BE49-F238E27FC236}">
                    <a16:creationId xmlns:a16="http://schemas.microsoft.com/office/drawing/2014/main" id="{4689B56F-6B94-DD55-EA0B-633766AA7474}"/>
                  </a:ext>
                </a:extLst>
              </p:cNvPr>
              <p:cNvSpPr/>
              <p:nvPr/>
            </p:nvSpPr>
            <p:spPr>
              <a:xfrm>
                <a:off x="4145628" y="3941458"/>
                <a:ext cx="19844" cy="198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1" y="0"/>
                    </a:moveTo>
                    <a:lnTo>
                      <a:pt x="1" y="571"/>
                    </a:lnTo>
                    <a:lnTo>
                      <a:pt x="572" y="571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92;p70">
                <a:extLst>
                  <a:ext uri="{FF2B5EF4-FFF2-40B4-BE49-F238E27FC236}">
                    <a16:creationId xmlns:a16="http://schemas.microsoft.com/office/drawing/2014/main" id="{DA058577-A2F3-07AC-1FA4-2C502E7C69DF}"/>
                  </a:ext>
                </a:extLst>
              </p:cNvPr>
              <p:cNvSpPr/>
              <p:nvPr/>
            </p:nvSpPr>
            <p:spPr>
              <a:xfrm>
                <a:off x="4096746" y="3892542"/>
                <a:ext cx="136827" cy="117642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3391" extrusionOk="0">
                    <a:moveTo>
                      <a:pt x="1963" y="857"/>
                    </a:moveTo>
                    <a:lnTo>
                      <a:pt x="1963" y="1410"/>
                    </a:lnTo>
                    <a:lnTo>
                      <a:pt x="2552" y="1410"/>
                    </a:lnTo>
                    <a:lnTo>
                      <a:pt x="2552" y="1981"/>
                    </a:lnTo>
                    <a:lnTo>
                      <a:pt x="1981" y="1981"/>
                    </a:lnTo>
                    <a:lnTo>
                      <a:pt x="1981" y="2534"/>
                    </a:lnTo>
                    <a:lnTo>
                      <a:pt x="1410" y="2534"/>
                    </a:lnTo>
                    <a:lnTo>
                      <a:pt x="1410" y="1981"/>
                    </a:lnTo>
                    <a:lnTo>
                      <a:pt x="857" y="1981"/>
                    </a:lnTo>
                    <a:lnTo>
                      <a:pt x="839" y="1410"/>
                    </a:lnTo>
                    <a:lnTo>
                      <a:pt x="1410" y="1410"/>
                    </a:lnTo>
                    <a:lnTo>
                      <a:pt x="1410" y="857"/>
                    </a:lnTo>
                    <a:close/>
                    <a:moveTo>
                      <a:pt x="1695" y="0"/>
                    </a:moveTo>
                    <a:cubicBezTo>
                      <a:pt x="749" y="0"/>
                      <a:pt x="0" y="768"/>
                      <a:pt x="0" y="1696"/>
                    </a:cubicBezTo>
                    <a:cubicBezTo>
                      <a:pt x="0" y="2711"/>
                      <a:pt x="835" y="3390"/>
                      <a:pt x="1707" y="3390"/>
                    </a:cubicBezTo>
                    <a:cubicBezTo>
                      <a:pt x="2122" y="3390"/>
                      <a:pt x="2545" y="3236"/>
                      <a:pt x="2891" y="2891"/>
                    </a:cubicBezTo>
                    <a:cubicBezTo>
                      <a:pt x="3943" y="1820"/>
                      <a:pt x="3194" y="0"/>
                      <a:pt x="1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93;p70">
                <a:extLst>
                  <a:ext uri="{FF2B5EF4-FFF2-40B4-BE49-F238E27FC236}">
                    <a16:creationId xmlns:a16="http://schemas.microsoft.com/office/drawing/2014/main" id="{8D4D196E-9B79-BEBA-3C0E-75DB58947220}"/>
                  </a:ext>
                </a:extLst>
              </p:cNvPr>
              <p:cNvSpPr/>
              <p:nvPr/>
            </p:nvSpPr>
            <p:spPr>
              <a:xfrm>
                <a:off x="4272533" y="3928449"/>
                <a:ext cx="49541" cy="4645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339" extrusionOk="0">
                    <a:moveTo>
                      <a:pt x="714" y="0"/>
                    </a:moveTo>
                    <a:cubicBezTo>
                      <a:pt x="518" y="268"/>
                      <a:pt x="286" y="482"/>
                      <a:pt x="0" y="661"/>
                    </a:cubicBezTo>
                    <a:cubicBezTo>
                      <a:pt x="286" y="839"/>
                      <a:pt x="518" y="1071"/>
                      <a:pt x="714" y="1339"/>
                    </a:cubicBezTo>
                    <a:cubicBezTo>
                      <a:pt x="982" y="1142"/>
                      <a:pt x="1232" y="910"/>
                      <a:pt x="1428" y="661"/>
                    </a:cubicBezTo>
                    <a:cubicBezTo>
                      <a:pt x="1232" y="411"/>
                      <a:pt x="982" y="197"/>
                      <a:pt x="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94;p70">
                <a:extLst>
                  <a:ext uri="{FF2B5EF4-FFF2-40B4-BE49-F238E27FC236}">
                    <a16:creationId xmlns:a16="http://schemas.microsoft.com/office/drawing/2014/main" id="{20B5672F-2A1B-CA09-2170-759141CEBBCE}"/>
                  </a:ext>
                </a:extLst>
              </p:cNvPr>
              <p:cNvSpPr/>
              <p:nvPr/>
            </p:nvSpPr>
            <p:spPr>
              <a:xfrm>
                <a:off x="4204431" y="3804007"/>
                <a:ext cx="43366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40" extrusionOk="0">
                    <a:moveTo>
                      <a:pt x="1018" y="1"/>
                    </a:moveTo>
                    <a:cubicBezTo>
                      <a:pt x="661" y="55"/>
                      <a:pt x="322" y="179"/>
                      <a:pt x="1" y="340"/>
                    </a:cubicBezTo>
                    <a:cubicBezTo>
                      <a:pt x="143" y="661"/>
                      <a:pt x="233" y="982"/>
                      <a:pt x="250" y="1339"/>
                    </a:cubicBezTo>
                    <a:cubicBezTo>
                      <a:pt x="572" y="1179"/>
                      <a:pt x="893" y="1072"/>
                      <a:pt x="1250" y="1036"/>
                    </a:cubicBezTo>
                    <a:cubicBezTo>
                      <a:pt x="1214" y="679"/>
                      <a:pt x="1143" y="340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95;p70">
                <a:extLst>
                  <a:ext uri="{FF2B5EF4-FFF2-40B4-BE49-F238E27FC236}">
                    <a16:creationId xmlns:a16="http://schemas.microsoft.com/office/drawing/2014/main" id="{39E39441-DC69-5C47-0446-2DB47E5C71E7}"/>
                  </a:ext>
                </a:extLst>
              </p:cNvPr>
              <p:cNvSpPr/>
              <p:nvPr/>
            </p:nvSpPr>
            <p:spPr>
              <a:xfrm>
                <a:off x="4062678" y="3804007"/>
                <a:ext cx="43990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340" extrusionOk="0">
                    <a:moveTo>
                      <a:pt x="233" y="1"/>
                    </a:moveTo>
                    <a:cubicBezTo>
                      <a:pt x="108" y="322"/>
                      <a:pt x="19" y="679"/>
                      <a:pt x="1" y="1036"/>
                    </a:cubicBezTo>
                    <a:cubicBezTo>
                      <a:pt x="358" y="1072"/>
                      <a:pt x="679" y="1179"/>
                      <a:pt x="1000" y="1339"/>
                    </a:cubicBezTo>
                    <a:cubicBezTo>
                      <a:pt x="1018" y="982"/>
                      <a:pt x="1107" y="661"/>
                      <a:pt x="1250" y="340"/>
                    </a:cubicBezTo>
                    <a:lnTo>
                      <a:pt x="1268" y="340"/>
                    </a:lnTo>
                    <a:cubicBezTo>
                      <a:pt x="946" y="179"/>
                      <a:pt x="590" y="55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96;p70">
                <a:extLst>
                  <a:ext uri="{FF2B5EF4-FFF2-40B4-BE49-F238E27FC236}">
                    <a16:creationId xmlns:a16="http://schemas.microsoft.com/office/drawing/2014/main" id="{8403235B-51BD-8E1C-87DE-06453696C174}"/>
                  </a:ext>
                </a:extLst>
              </p:cNvPr>
              <p:cNvSpPr/>
              <p:nvPr/>
            </p:nvSpPr>
            <p:spPr>
              <a:xfrm>
                <a:off x="3988401" y="3928449"/>
                <a:ext cx="49541" cy="4645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339" extrusionOk="0">
                    <a:moveTo>
                      <a:pt x="732" y="0"/>
                    </a:moveTo>
                    <a:cubicBezTo>
                      <a:pt x="447" y="197"/>
                      <a:pt x="215" y="411"/>
                      <a:pt x="1" y="661"/>
                    </a:cubicBezTo>
                    <a:cubicBezTo>
                      <a:pt x="215" y="910"/>
                      <a:pt x="447" y="1142"/>
                      <a:pt x="732" y="1339"/>
                    </a:cubicBezTo>
                    <a:cubicBezTo>
                      <a:pt x="911" y="1071"/>
                      <a:pt x="1160" y="839"/>
                      <a:pt x="1428" y="661"/>
                    </a:cubicBezTo>
                    <a:cubicBezTo>
                      <a:pt x="1160" y="482"/>
                      <a:pt x="911" y="268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97;p70">
                <a:extLst>
                  <a:ext uri="{FF2B5EF4-FFF2-40B4-BE49-F238E27FC236}">
                    <a16:creationId xmlns:a16="http://schemas.microsoft.com/office/drawing/2014/main" id="{C2085B72-CBF9-69DA-4290-D64CBB857370}"/>
                  </a:ext>
                </a:extLst>
              </p:cNvPr>
              <p:cNvSpPr/>
              <p:nvPr/>
            </p:nvSpPr>
            <p:spPr>
              <a:xfrm>
                <a:off x="4063302" y="4052231"/>
                <a:ext cx="43366" cy="45863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22" extrusionOk="0">
                    <a:moveTo>
                      <a:pt x="982" y="1"/>
                    </a:moveTo>
                    <a:cubicBezTo>
                      <a:pt x="679" y="161"/>
                      <a:pt x="340" y="269"/>
                      <a:pt x="1" y="304"/>
                    </a:cubicBezTo>
                    <a:cubicBezTo>
                      <a:pt x="18" y="661"/>
                      <a:pt x="90" y="1000"/>
                      <a:pt x="215" y="1321"/>
                    </a:cubicBezTo>
                    <a:cubicBezTo>
                      <a:pt x="572" y="1268"/>
                      <a:pt x="928" y="1143"/>
                      <a:pt x="1250" y="982"/>
                    </a:cubicBezTo>
                    <a:cubicBezTo>
                      <a:pt x="1107" y="679"/>
                      <a:pt x="1018" y="340"/>
                      <a:pt x="10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98;p70">
                <a:extLst>
                  <a:ext uri="{FF2B5EF4-FFF2-40B4-BE49-F238E27FC236}">
                    <a16:creationId xmlns:a16="http://schemas.microsoft.com/office/drawing/2014/main" id="{B54387C6-2F98-4EC2-6F39-205FF8DDCCE3}"/>
                  </a:ext>
                </a:extLst>
              </p:cNvPr>
              <p:cNvSpPr/>
              <p:nvPr/>
            </p:nvSpPr>
            <p:spPr>
              <a:xfrm>
                <a:off x="4204431" y="4052231"/>
                <a:ext cx="43366" cy="46488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40" extrusionOk="0">
                    <a:moveTo>
                      <a:pt x="268" y="1"/>
                    </a:moveTo>
                    <a:cubicBezTo>
                      <a:pt x="233" y="340"/>
                      <a:pt x="143" y="679"/>
                      <a:pt x="1" y="1000"/>
                    </a:cubicBezTo>
                    <a:cubicBezTo>
                      <a:pt x="322" y="1161"/>
                      <a:pt x="679" y="1268"/>
                      <a:pt x="1036" y="1339"/>
                    </a:cubicBezTo>
                    <a:cubicBezTo>
                      <a:pt x="1160" y="1018"/>
                      <a:pt x="1232" y="661"/>
                      <a:pt x="1250" y="304"/>
                    </a:cubicBezTo>
                    <a:cubicBezTo>
                      <a:pt x="893" y="269"/>
                      <a:pt x="572" y="16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99;p70">
                <a:extLst>
                  <a:ext uri="{FF2B5EF4-FFF2-40B4-BE49-F238E27FC236}">
                    <a16:creationId xmlns:a16="http://schemas.microsoft.com/office/drawing/2014/main" id="{C2439B35-ABC5-2180-3461-3A47B0540CD7}"/>
                  </a:ext>
                </a:extLst>
              </p:cNvPr>
              <p:cNvSpPr/>
              <p:nvPr/>
            </p:nvSpPr>
            <p:spPr>
              <a:xfrm>
                <a:off x="4200095" y="3858960"/>
                <a:ext cx="102794" cy="86246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486" extrusionOk="0">
                    <a:moveTo>
                      <a:pt x="1718" y="0"/>
                    </a:moveTo>
                    <a:cubicBezTo>
                      <a:pt x="1323" y="0"/>
                      <a:pt x="937" y="82"/>
                      <a:pt x="590" y="290"/>
                    </a:cubicBezTo>
                    <a:cubicBezTo>
                      <a:pt x="358" y="415"/>
                      <a:pt x="161" y="594"/>
                      <a:pt x="1" y="826"/>
                    </a:cubicBezTo>
                    <a:cubicBezTo>
                      <a:pt x="554" y="1200"/>
                      <a:pt x="893" y="1807"/>
                      <a:pt x="946" y="2485"/>
                    </a:cubicBezTo>
                    <a:cubicBezTo>
                      <a:pt x="1232" y="2449"/>
                      <a:pt x="1500" y="2360"/>
                      <a:pt x="1732" y="2235"/>
                    </a:cubicBezTo>
                    <a:cubicBezTo>
                      <a:pt x="2463" y="1825"/>
                      <a:pt x="2784" y="1022"/>
                      <a:pt x="2963" y="219"/>
                    </a:cubicBezTo>
                    <a:cubicBezTo>
                      <a:pt x="2560" y="91"/>
                      <a:pt x="2134" y="0"/>
                      <a:pt x="1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000;p70">
                <a:extLst>
                  <a:ext uri="{FF2B5EF4-FFF2-40B4-BE49-F238E27FC236}">
                    <a16:creationId xmlns:a16="http://schemas.microsoft.com/office/drawing/2014/main" id="{63BB5E55-8FB2-AEF6-F973-51803BDFF859}"/>
                  </a:ext>
                </a:extLst>
              </p:cNvPr>
              <p:cNvSpPr/>
              <p:nvPr/>
            </p:nvSpPr>
            <p:spPr>
              <a:xfrm>
                <a:off x="4116555" y="3784822"/>
                <a:ext cx="78023" cy="9661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2785" extrusionOk="0">
                    <a:moveTo>
                      <a:pt x="1124" y="1"/>
                    </a:moveTo>
                    <a:cubicBezTo>
                      <a:pt x="517" y="554"/>
                      <a:pt x="0" y="1250"/>
                      <a:pt x="0" y="2088"/>
                    </a:cubicBezTo>
                    <a:cubicBezTo>
                      <a:pt x="0" y="2320"/>
                      <a:pt x="36" y="2552"/>
                      <a:pt x="125" y="2784"/>
                    </a:cubicBezTo>
                    <a:cubicBezTo>
                      <a:pt x="437" y="2624"/>
                      <a:pt x="776" y="2543"/>
                      <a:pt x="1115" y="2543"/>
                    </a:cubicBezTo>
                    <a:cubicBezTo>
                      <a:pt x="1454" y="2543"/>
                      <a:pt x="1793" y="2624"/>
                      <a:pt x="2105" y="2784"/>
                    </a:cubicBezTo>
                    <a:cubicBezTo>
                      <a:pt x="2195" y="2552"/>
                      <a:pt x="2248" y="2320"/>
                      <a:pt x="2248" y="2088"/>
                    </a:cubicBezTo>
                    <a:cubicBezTo>
                      <a:pt x="2248" y="1250"/>
                      <a:pt x="1731" y="554"/>
                      <a:pt x="1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001;p70">
                <a:extLst>
                  <a:ext uri="{FF2B5EF4-FFF2-40B4-BE49-F238E27FC236}">
                    <a16:creationId xmlns:a16="http://schemas.microsoft.com/office/drawing/2014/main" id="{7AE8879D-745D-2A31-885B-F7A03F6D7A2E}"/>
                  </a:ext>
                </a:extLst>
              </p:cNvPr>
              <p:cNvSpPr/>
              <p:nvPr/>
            </p:nvSpPr>
            <p:spPr>
              <a:xfrm>
                <a:off x="4007586" y="3858855"/>
                <a:ext cx="103418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489" extrusionOk="0">
                    <a:moveTo>
                      <a:pt x="1265" y="1"/>
                    </a:moveTo>
                    <a:cubicBezTo>
                      <a:pt x="841" y="1"/>
                      <a:pt x="409" y="92"/>
                      <a:pt x="1" y="222"/>
                    </a:cubicBezTo>
                    <a:cubicBezTo>
                      <a:pt x="179" y="1025"/>
                      <a:pt x="536" y="1828"/>
                      <a:pt x="1250" y="2238"/>
                    </a:cubicBezTo>
                    <a:cubicBezTo>
                      <a:pt x="1499" y="2363"/>
                      <a:pt x="1749" y="2452"/>
                      <a:pt x="2017" y="2488"/>
                    </a:cubicBezTo>
                    <a:cubicBezTo>
                      <a:pt x="2070" y="1810"/>
                      <a:pt x="2427" y="1203"/>
                      <a:pt x="2980" y="811"/>
                    </a:cubicBezTo>
                    <a:cubicBezTo>
                      <a:pt x="2820" y="597"/>
                      <a:pt x="2606" y="418"/>
                      <a:pt x="2392" y="276"/>
                    </a:cubicBezTo>
                    <a:cubicBezTo>
                      <a:pt x="2041" y="79"/>
                      <a:pt x="165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002;p70">
                <a:extLst>
                  <a:ext uri="{FF2B5EF4-FFF2-40B4-BE49-F238E27FC236}">
                    <a16:creationId xmlns:a16="http://schemas.microsoft.com/office/drawing/2014/main" id="{11C276C4-EDF3-BB1C-5032-D08C4050497B}"/>
                  </a:ext>
                </a:extLst>
              </p:cNvPr>
              <p:cNvSpPr/>
              <p:nvPr/>
            </p:nvSpPr>
            <p:spPr>
              <a:xfrm>
                <a:off x="4007586" y="3957521"/>
                <a:ext cx="103418" cy="86662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498" extrusionOk="0">
                    <a:moveTo>
                      <a:pt x="2017" y="1"/>
                    </a:moveTo>
                    <a:lnTo>
                      <a:pt x="2017" y="19"/>
                    </a:lnTo>
                    <a:cubicBezTo>
                      <a:pt x="1749" y="37"/>
                      <a:pt x="1499" y="126"/>
                      <a:pt x="1250" y="251"/>
                    </a:cubicBezTo>
                    <a:cubicBezTo>
                      <a:pt x="536" y="679"/>
                      <a:pt x="179" y="1464"/>
                      <a:pt x="1" y="2267"/>
                    </a:cubicBezTo>
                    <a:cubicBezTo>
                      <a:pt x="47" y="2267"/>
                      <a:pt x="592" y="2498"/>
                      <a:pt x="1250" y="2498"/>
                    </a:cubicBezTo>
                    <a:cubicBezTo>
                      <a:pt x="1612" y="2498"/>
                      <a:pt x="2007" y="2428"/>
                      <a:pt x="2374" y="2213"/>
                    </a:cubicBezTo>
                    <a:cubicBezTo>
                      <a:pt x="2606" y="2071"/>
                      <a:pt x="2820" y="1892"/>
                      <a:pt x="2980" y="1678"/>
                    </a:cubicBezTo>
                    <a:cubicBezTo>
                      <a:pt x="2427" y="1286"/>
                      <a:pt x="2070" y="679"/>
                      <a:pt x="2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003;p70">
                <a:extLst>
                  <a:ext uri="{FF2B5EF4-FFF2-40B4-BE49-F238E27FC236}">
                    <a16:creationId xmlns:a16="http://schemas.microsoft.com/office/drawing/2014/main" id="{F57F54A6-AD79-3B69-DBEC-F22161C4C67F}"/>
                  </a:ext>
                </a:extLst>
              </p:cNvPr>
              <p:cNvSpPr/>
              <p:nvPr/>
            </p:nvSpPr>
            <p:spPr>
              <a:xfrm>
                <a:off x="4115931" y="4021286"/>
                <a:ext cx="78648" cy="97243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803" extrusionOk="0">
                    <a:moveTo>
                      <a:pt x="143" y="1"/>
                    </a:moveTo>
                    <a:cubicBezTo>
                      <a:pt x="54" y="233"/>
                      <a:pt x="18" y="465"/>
                      <a:pt x="0" y="714"/>
                    </a:cubicBezTo>
                    <a:cubicBezTo>
                      <a:pt x="0" y="1535"/>
                      <a:pt x="518" y="2249"/>
                      <a:pt x="1142" y="2802"/>
                    </a:cubicBezTo>
                    <a:cubicBezTo>
                      <a:pt x="1749" y="2249"/>
                      <a:pt x="2266" y="1535"/>
                      <a:pt x="2266" y="714"/>
                    </a:cubicBezTo>
                    <a:cubicBezTo>
                      <a:pt x="2266" y="465"/>
                      <a:pt x="2213" y="233"/>
                      <a:pt x="2123" y="1"/>
                    </a:cubicBezTo>
                    <a:cubicBezTo>
                      <a:pt x="1820" y="161"/>
                      <a:pt x="1481" y="233"/>
                      <a:pt x="1142" y="251"/>
                    </a:cubicBezTo>
                    <a:cubicBezTo>
                      <a:pt x="785" y="233"/>
                      <a:pt x="446" y="16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004;p70">
                <a:extLst>
                  <a:ext uri="{FF2B5EF4-FFF2-40B4-BE49-F238E27FC236}">
                    <a16:creationId xmlns:a16="http://schemas.microsoft.com/office/drawing/2014/main" id="{47D194B0-C819-DFB4-57E0-0F1FE53B16DE}"/>
                  </a:ext>
                </a:extLst>
              </p:cNvPr>
              <p:cNvSpPr/>
              <p:nvPr/>
            </p:nvSpPr>
            <p:spPr>
              <a:xfrm>
                <a:off x="4200095" y="3957521"/>
                <a:ext cx="102794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489" extrusionOk="0">
                    <a:moveTo>
                      <a:pt x="946" y="1"/>
                    </a:moveTo>
                    <a:cubicBezTo>
                      <a:pt x="893" y="679"/>
                      <a:pt x="554" y="1286"/>
                      <a:pt x="1" y="1678"/>
                    </a:cubicBezTo>
                    <a:cubicBezTo>
                      <a:pt x="161" y="1892"/>
                      <a:pt x="358" y="2071"/>
                      <a:pt x="590" y="2213"/>
                    </a:cubicBezTo>
                    <a:cubicBezTo>
                      <a:pt x="932" y="2410"/>
                      <a:pt x="1312" y="2488"/>
                      <a:pt x="1701" y="2488"/>
                    </a:cubicBezTo>
                    <a:cubicBezTo>
                      <a:pt x="2122" y="2488"/>
                      <a:pt x="2554" y="2397"/>
                      <a:pt x="2963" y="2267"/>
                    </a:cubicBezTo>
                    <a:cubicBezTo>
                      <a:pt x="2784" y="1464"/>
                      <a:pt x="2463" y="679"/>
                      <a:pt x="1732" y="269"/>
                    </a:cubicBezTo>
                    <a:lnTo>
                      <a:pt x="1732" y="251"/>
                    </a:lnTo>
                    <a:cubicBezTo>
                      <a:pt x="1500" y="126"/>
                      <a:pt x="1232" y="37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23" name="Google Shape;840;p61">
              <a:extLst>
                <a:ext uri="{FF2B5EF4-FFF2-40B4-BE49-F238E27FC236}">
                  <a16:creationId xmlns:a16="http://schemas.microsoft.com/office/drawing/2014/main" id="{BDDD9A74-443C-3A51-1B04-1FF3B7FAA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8930" y="1630867"/>
              <a:ext cx="0" cy="5100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621381-070C-62A4-9410-C2C6F9A326D1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637315" y="4575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TABLE</a:t>
            </a:r>
            <a:r>
              <a:rPr lang="en" dirty="0"/>
              <a:t> OF CONTENTS</a:t>
            </a:r>
            <a:endParaRPr dirty="0"/>
          </a:p>
        </p:txBody>
      </p:sp>
      <p:sp>
        <p:nvSpPr>
          <p:cNvPr id="312" name="Google Shape;312;p37"/>
          <p:cNvSpPr txBox="1">
            <a:spLocks noGrp="1"/>
          </p:cNvSpPr>
          <p:nvPr>
            <p:ph type="title" idx="7"/>
          </p:nvPr>
        </p:nvSpPr>
        <p:spPr>
          <a:xfrm>
            <a:off x="653313" y="1539542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01</a:t>
            </a:r>
            <a:endParaRPr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313" name="Google Shape;313;p37"/>
          <p:cNvSpPr txBox="1">
            <a:spLocks noGrp="1"/>
          </p:cNvSpPr>
          <p:nvPr>
            <p:ph type="title" idx="8"/>
          </p:nvPr>
        </p:nvSpPr>
        <p:spPr>
          <a:xfrm>
            <a:off x="632293" y="2972953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06</a:t>
            </a:r>
            <a:endParaRPr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314" name="Google Shape;314;p37"/>
          <p:cNvSpPr txBox="1">
            <a:spLocks noGrp="1"/>
          </p:cNvSpPr>
          <p:nvPr>
            <p:ph type="title" idx="9"/>
          </p:nvPr>
        </p:nvSpPr>
        <p:spPr>
          <a:xfrm>
            <a:off x="2714639" y="1525419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02</a:t>
            </a:r>
            <a:endParaRPr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315" name="Google Shape;315;p37"/>
          <p:cNvSpPr txBox="1">
            <a:spLocks noGrp="1"/>
          </p:cNvSpPr>
          <p:nvPr>
            <p:ph type="title" idx="13"/>
          </p:nvPr>
        </p:nvSpPr>
        <p:spPr>
          <a:xfrm>
            <a:off x="2725149" y="2958830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07</a:t>
            </a:r>
            <a:endParaRPr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316" name="Google Shape;316;p37"/>
          <p:cNvSpPr txBox="1">
            <a:spLocks noGrp="1"/>
          </p:cNvSpPr>
          <p:nvPr>
            <p:ph type="title" idx="14"/>
          </p:nvPr>
        </p:nvSpPr>
        <p:spPr>
          <a:xfrm>
            <a:off x="4313410" y="1539542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03</a:t>
            </a:r>
            <a:endParaRPr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317" name="Google Shape;317;p37"/>
          <p:cNvSpPr txBox="1">
            <a:spLocks noGrp="1"/>
          </p:cNvSpPr>
          <p:nvPr>
            <p:ph type="title" idx="15"/>
          </p:nvPr>
        </p:nvSpPr>
        <p:spPr>
          <a:xfrm>
            <a:off x="4313410" y="2972953"/>
            <a:ext cx="838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08</a:t>
            </a:r>
            <a:endParaRPr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318" name="Google Shape;318;p37"/>
          <p:cNvSpPr txBox="1">
            <a:spLocks noGrp="1"/>
          </p:cNvSpPr>
          <p:nvPr>
            <p:ph type="subTitle" idx="16"/>
          </p:nvPr>
        </p:nvSpPr>
        <p:spPr>
          <a:xfrm>
            <a:off x="153842" y="2186377"/>
            <a:ext cx="2193877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INTRODUCTION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9" name="Google Shape;319;p37"/>
          <p:cNvSpPr txBox="1">
            <a:spLocks noGrp="1"/>
          </p:cNvSpPr>
          <p:nvPr>
            <p:ph type="subTitle" idx="17"/>
          </p:nvPr>
        </p:nvSpPr>
        <p:spPr>
          <a:xfrm>
            <a:off x="2218644" y="2184670"/>
            <a:ext cx="1744296" cy="774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MOTIVATION</a:t>
            </a:r>
          </a:p>
        </p:txBody>
      </p:sp>
      <p:sp>
        <p:nvSpPr>
          <p:cNvPr id="320" name="Google Shape;320;p37"/>
          <p:cNvSpPr txBox="1">
            <a:spLocks noGrp="1"/>
          </p:cNvSpPr>
          <p:nvPr>
            <p:ph type="subTitle" idx="18"/>
          </p:nvPr>
        </p:nvSpPr>
        <p:spPr>
          <a:xfrm>
            <a:off x="290471" y="3638646"/>
            <a:ext cx="2193878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FEATURES &amp; TYPES</a:t>
            </a:r>
          </a:p>
        </p:txBody>
      </p:sp>
      <p:sp>
        <p:nvSpPr>
          <p:cNvPr id="321" name="Google Shape;321;p37"/>
          <p:cNvSpPr txBox="1">
            <a:spLocks noGrp="1"/>
          </p:cNvSpPr>
          <p:nvPr>
            <p:ph type="subTitle" idx="19"/>
          </p:nvPr>
        </p:nvSpPr>
        <p:spPr>
          <a:xfrm>
            <a:off x="1943096" y="3614795"/>
            <a:ext cx="2283222" cy="774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METHODOLOGY</a:t>
            </a:r>
          </a:p>
        </p:txBody>
      </p:sp>
      <p:sp>
        <p:nvSpPr>
          <p:cNvPr id="322" name="Google Shape;322;p37"/>
          <p:cNvSpPr txBox="1">
            <a:spLocks noGrp="1"/>
          </p:cNvSpPr>
          <p:nvPr>
            <p:ph type="subTitle" idx="20"/>
          </p:nvPr>
        </p:nvSpPr>
        <p:spPr>
          <a:xfrm>
            <a:off x="3995728" y="2196887"/>
            <a:ext cx="1744296" cy="694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OBJECTIVE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21"/>
          </p:nvPr>
        </p:nvSpPr>
        <p:spPr>
          <a:xfrm>
            <a:off x="4075210" y="3638645"/>
            <a:ext cx="1973198" cy="785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ANALYSIS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324" name="Google Shape;324;p37"/>
          <p:cNvCxnSpPr/>
          <p:nvPr/>
        </p:nvCxnSpPr>
        <p:spPr>
          <a:xfrm>
            <a:off x="421231" y="2082592"/>
            <a:ext cx="9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7"/>
          <p:cNvCxnSpPr/>
          <p:nvPr/>
        </p:nvCxnSpPr>
        <p:spPr>
          <a:xfrm>
            <a:off x="379191" y="3516542"/>
            <a:ext cx="9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7"/>
          <p:cNvCxnSpPr/>
          <p:nvPr/>
        </p:nvCxnSpPr>
        <p:spPr>
          <a:xfrm>
            <a:off x="2385096" y="2078979"/>
            <a:ext cx="9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7"/>
          <p:cNvCxnSpPr/>
          <p:nvPr/>
        </p:nvCxnSpPr>
        <p:spPr>
          <a:xfrm>
            <a:off x="2385096" y="3502419"/>
            <a:ext cx="9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7"/>
          <p:cNvCxnSpPr/>
          <p:nvPr/>
        </p:nvCxnSpPr>
        <p:spPr>
          <a:xfrm>
            <a:off x="3995832" y="2082592"/>
            <a:ext cx="9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37"/>
          <p:cNvCxnSpPr/>
          <p:nvPr/>
        </p:nvCxnSpPr>
        <p:spPr>
          <a:xfrm>
            <a:off x="3995832" y="3516542"/>
            <a:ext cx="9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336;p38">
            <a:extLst>
              <a:ext uri="{FF2B5EF4-FFF2-40B4-BE49-F238E27FC236}">
                <a16:creationId xmlns:a16="http://schemas.microsoft.com/office/drawing/2014/main" id="{F343949D-14A8-C07E-B4E6-83692CE8D1E7}"/>
              </a:ext>
            </a:extLst>
          </p:cNvPr>
          <p:cNvCxnSpPr>
            <a:cxnSpLocks/>
          </p:cNvCxnSpPr>
          <p:nvPr/>
        </p:nvCxnSpPr>
        <p:spPr>
          <a:xfrm>
            <a:off x="1926077" y="1099825"/>
            <a:ext cx="5126476" cy="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oogle Shape;337;p38">
            <a:extLst>
              <a:ext uri="{FF2B5EF4-FFF2-40B4-BE49-F238E27FC236}">
                <a16:creationId xmlns:a16="http://schemas.microsoft.com/office/drawing/2014/main" id="{AD6E165F-1D34-AA8B-3D75-384F414BDA59}"/>
              </a:ext>
            </a:extLst>
          </p:cNvPr>
          <p:cNvGrpSpPr/>
          <p:nvPr/>
        </p:nvGrpSpPr>
        <p:grpSpPr>
          <a:xfrm>
            <a:off x="6851223" y="765737"/>
            <a:ext cx="293429" cy="334297"/>
            <a:chOff x="1570577" y="2588312"/>
            <a:chExt cx="293429" cy="334297"/>
          </a:xfrm>
        </p:grpSpPr>
        <p:sp>
          <p:nvSpPr>
            <p:cNvPr id="16" name="Google Shape;338;p38">
              <a:extLst>
                <a:ext uri="{FF2B5EF4-FFF2-40B4-BE49-F238E27FC236}">
                  <a16:creationId xmlns:a16="http://schemas.microsoft.com/office/drawing/2014/main" id="{A06FA2D2-9061-1BE2-89B5-D58FE3019AAA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9;p38">
              <a:extLst>
                <a:ext uri="{FF2B5EF4-FFF2-40B4-BE49-F238E27FC236}">
                  <a16:creationId xmlns:a16="http://schemas.microsoft.com/office/drawing/2014/main" id="{BC415FAD-3C5D-259A-34DD-66CF7009C0BE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0;p38">
              <a:extLst>
                <a:ext uri="{FF2B5EF4-FFF2-40B4-BE49-F238E27FC236}">
                  <a16:creationId xmlns:a16="http://schemas.microsoft.com/office/drawing/2014/main" id="{82CB0164-0C3C-76ED-0DA1-506A05F5AB55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1;p38">
              <a:extLst>
                <a:ext uri="{FF2B5EF4-FFF2-40B4-BE49-F238E27FC236}">
                  <a16:creationId xmlns:a16="http://schemas.microsoft.com/office/drawing/2014/main" id="{36A5CE40-475C-1071-6E95-074B70E9B983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2;p38">
              <a:extLst>
                <a:ext uri="{FF2B5EF4-FFF2-40B4-BE49-F238E27FC236}">
                  <a16:creationId xmlns:a16="http://schemas.microsoft.com/office/drawing/2014/main" id="{D8714574-5395-6AD8-175A-7C7DBF6ECD0F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3;p38">
              <a:extLst>
                <a:ext uri="{FF2B5EF4-FFF2-40B4-BE49-F238E27FC236}">
                  <a16:creationId xmlns:a16="http://schemas.microsoft.com/office/drawing/2014/main" id="{481BCC4D-5808-D8F6-036C-7A707B9214DE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4;p38">
              <a:extLst>
                <a:ext uri="{FF2B5EF4-FFF2-40B4-BE49-F238E27FC236}">
                  <a16:creationId xmlns:a16="http://schemas.microsoft.com/office/drawing/2014/main" id="{7F9530B1-4CA3-71A4-663F-FC41BFA41A2D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5;p38">
              <a:extLst>
                <a:ext uri="{FF2B5EF4-FFF2-40B4-BE49-F238E27FC236}">
                  <a16:creationId xmlns:a16="http://schemas.microsoft.com/office/drawing/2014/main" id="{744C5951-F00B-9A71-4B96-93CB4979CAB2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46;p38">
            <a:extLst>
              <a:ext uri="{FF2B5EF4-FFF2-40B4-BE49-F238E27FC236}">
                <a16:creationId xmlns:a16="http://schemas.microsoft.com/office/drawing/2014/main" id="{E13CF085-9F95-37DC-BDE2-2EB63E61AEE0}"/>
              </a:ext>
            </a:extLst>
          </p:cNvPr>
          <p:cNvGrpSpPr/>
          <p:nvPr/>
        </p:nvGrpSpPr>
        <p:grpSpPr>
          <a:xfrm>
            <a:off x="1817478" y="765922"/>
            <a:ext cx="334297" cy="333915"/>
            <a:chOff x="1550143" y="1999372"/>
            <a:chExt cx="334297" cy="333915"/>
          </a:xfrm>
        </p:grpSpPr>
        <p:sp>
          <p:nvSpPr>
            <p:cNvPr id="25" name="Google Shape;347;p38">
              <a:extLst>
                <a:ext uri="{FF2B5EF4-FFF2-40B4-BE49-F238E27FC236}">
                  <a16:creationId xmlns:a16="http://schemas.microsoft.com/office/drawing/2014/main" id="{F6B78BA5-FCBF-2009-DE98-66D5AB5D1AB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8;p38">
              <a:extLst>
                <a:ext uri="{FF2B5EF4-FFF2-40B4-BE49-F238E27FC236}">
                  <a16:creationId xmlns:a16="http://schemas.microsoft.com/office/drawing/2014/main" id="{78FA174E-8E12-E81A-3F77-0819089C93AF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9;p38">
              <a:extLst>
                <a:ext uri="{FF2B5EF4-FFF2-40B4-BE49-F238E27FC236}">
                  <a16:creationId xmlns:a16="http://schemas.microsoft.com/office/drawing/2014/main" id="{A508FBD3-AF37-00E1-2B40-DE1693A9498B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0;p38">
              <a:extLst>
                <a:ext uri="{FF2B5EF4-FFF2-40B4-BE49-F238E27FC236}">
                  <a16:creationId xmlns:a16="http://schemas.microsoft.com/office/drawing/2014/main" id="{E1546370-E820-AE38-7EA6-A228747B6ABC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1;p38">
              <a:extLst>
                <a:ext uri="{FF2B5EF4-FFF2-40B4-BE49-F238E27FC236}">
                  <a16:creationId xmlns:a16="http://schemas.microsoft.com/office/drawing/2014/main" id="{737107ED-D345-65B6-976C-5076AB612D88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2;p38">
              <a:extLst>
                <a:ext uri="{FF2B5EF4-FFF2-40B4-BE49-F238E27FC236}">
                  <a16:creationId xmlns:a16="http://schemas.microsoft.com/office/drawing/2014/main" id="{D2F1B293-DE4E-DB6B-4048-5E92F1A53398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3D85EE6-8632-F3A8-C629-E062E6CA371F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" name="Google Shape;316;p37">
            <a:extLst>
              <a:ext uri="{FF2B5EF4-FFF2-40B4-BE49-F238E27FC236}">
                <a16:creationId xmlns:a16="http://schemas.microsoft.com/office/drawing/2014/main" id="{B43BE302-AE95-5FB4-41A2-90F084DB736F}"/>
              </a:ext>
            </a:extLst>
          </p:cNvPr>
          <p:cNvSpPr txBox="1">
            <a:spLocks/>
          </p:cNvSpPr>
          <p:nvPr/>
        </p:nvSpPr>
        <p:spPr>
          <a:xfrm>
            <a:off x="6029761" y="1520889"/>
            <a:ext cx="838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40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04</a:t>
            </a:r>
            <a:endParaRPr lang="en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3" name="Google Shape;317;p37">
            <a:extLst>
              <a:ext uri="{FF2B5EF4-FFF2-40B4-BE49-F238E27FC236}">
                <a16:creationId xmlns:a16="http://schemas.microsoft.com/office/drawing/2014/main" id="{67ACE79F-140B-E13E-A76D-800671261BC3}"/>
              </a:ext>
            </a:extLst>
          </p:cNvPr>
          <p:cNvSpPr txBox="1">
            <a:spLocks/>
          </p:cNvSpPr>
          <p:nvPr/>
        </p:nvSpPr>
        <p:spPr>
          <a:xfrm>
            <a:off x="6029761" y="2954300"/>
            <a:ext cx="838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40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09</a:t>
            </a:r>
            <a:endParaRPr lang="en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98C62BFC-ADE7-D5FC-122B-9BF56201F6A7}"/>
              </a:ext>
            </a:extLst>
          </p:cNvPr>
          <p:cNvSpPr txBox="1">
            <a:spLocks/>
          </p:cNvSpPr>
          <p:nvPr/>
        </p:nvSpPr>
        <p:spPr>
          <a:xfrm>
            <a:off x="5596469" y="2209764"/>
            <a:ext cx="1744296" cy="69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PROBLEM STATEMENT</a:t>
            </a:r>
          </a:p>
        </p:txBody>
      </p:sp>
      <p:sp>
        <p:nvSpPr>
          <p:cNvPr id="5" name="Google Shape;323;p37">
            <a:extLst>
              <a:ext uri="{FF2B5EF4-FFF2-40B4-BE49-F238E27FC236}">
                <a16:creationId xmlns:a16="http://schemas.microsoft.com/office/drawing/2014/main" id="{E193B833-250C-FCFB-9A93-5BAC5DF09179}"/>
              </a:ext>
            </a:extLst>
          </p:cNvPr>
          <p:cNvSpPr txBox="1">
            <a:spLocks/>
          </p:cNvSpPr>
          <p:nvPr/>
        </p:nvSpPr>
        <p:spPr>
          <a:xfrm>
            <a:off x="5543919" y="3619992"/>
            <a:ext cx="2273390" cy="78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CHALLENGES</a:t>
            </a:r>
          </a:p>
        </p:txBody>
      </p:sp>
      <p:cxnSp>
        <p:nvCxnSpPr>
          <p:cNvPr id="6" name="Google Shape;328;p37">
            <a:extLst>
              <a:ext uri="{FF2B5EF4-FFF2-40B4-BE49-F238E27FC236}">
                <a16:creationId xmlns:a16="http://schemas.microsoft.com/office/drawing/2014/main" id="{194B4ABA-45F8-4E72-A080-73E6E347A5A9}"/>
              </a:ext>
            </a:extLst>
          </p:cNvPr>
          <p:cNvCxnSpPr/>
          <p:nvPr/>
        </p:nvCxnSpPr>
        <p:spPr>
          <a:xfrm>
            <a:off x="5712183" y="2063939"/>
            <a:ext cx="9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329;p37">
            <a:extLst>
              <a:ext uri="{FF2B5EF4-FFF2-40B4-BE49-F238E27FC236}">
                <a16:creationId xmlns:a16="http://schemas.microsoft.com/office/drawing/2014/main" id="{3A0F7CF6-1782-537B-FF99-7D414286345D}"/>
              </a:ext>
            </a:extLst>
          </p:cNvPr>
          <p:cNvCxnSpPr/>
          <p:nvPr/>
        </p:nvCxnSpPr>
        <p:spPr>
          <a:xfrm>
            <a:off x="5712183" y="3497889"/>
            <a:ext cx="9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316;p37">
            <a:extLst>
              <a:ext uri="{FF2B5EF4-FFF2-40B4-BE49-F238E27FC236}">
                <a16:creationId xmlns:a16="http://schemas.microsoft.com/office/drawing/2014/main" id="{81C3798A-F9A6-4EE3-92C6-F748EFD74671}"/>
              </a:ext>
            </a:extLst>
          </p:cNvPr>
          <p:cNvSpPr txBox="1">
            <a:spLocks/>
          </p:cNvSpPr>
          <p:nvPr/>
        </p:nvSpPr>
        <p:spPr>
          <a:xfrm>
            <a:off x="7845300" y="1539542"/>
            <a:ext cx="838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40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05</a:t>
            </a:r>
            <a:endParaRPr lang="en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9" name="Google Shape;317;p37">
            <a:extLst>
              <a:ext uri="{FF2B5EF4-FFF2-40B4-BE49-F238E27FC236}">
                <a16:creationId xmlns:a16="http://schemas.microsoft.com/office/drawing/2014/main" id="{5188C703-E136-E2EC-D84D-86845C7DA96B}"/>
              </a:ext>
            </a:extLst>
          </p:cNvPr>
          <p:cNvSpPr txBox="1">
            <a:spLocks/>
          </p:cNvSpPr>
          <p:nvPr/>
        </p:nvSpPr>
        <p:spPr>
          <a:xfrm>
            <a:off x="7845300" y="2972953"/>
            <a:ext cx="838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40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10</a:t>
            </a:r>
            <a:endParaRPr lang="en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10" name="Google Shape;322;p37">
            <a:extLst>
              <a:ext uri="{FF2B5EF4-FFF2-40B4-BE49-F238E27FC236}">
                <a16:creationId xmlns:a16="http://schemas.microsoft.com/office/drawing/2014/main" id="{0D0BECE2-3E0C-7EA4-C7E7-50A76CC54310}"/>
              </a:ext>
            </a:extLst>
          </p:cNvPr>
          <p:cNvSpPr txBox="1">
            <a:spLocks/>
          </p:cNvSpPr>
          <p:nvPr/>
        </p:nvSpPr>
        <p:spPr>
          <a:xfrm>
            <a:off x="7412008" y="2228417"/>
            <a:ext cx="1744296" cy="69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LITERATURE REVIEW</a:t>
            </a:r>
          </a:p>
        </p:txBody>
      </p:sp>
      <p:sp>
        <p:nvSpPr>
          <p:cNvPr id="11" name="Google Shape;323;p37">
            <a:extLst>
              <a:ext uri="{FF2B5EF4-FFF2-40B4-BE49-F238E27FC236}">
                <a16:creationId xmlns:a16="http://schemas.microsoft.com/office/drawing/2014/main" id="{37640FB4-8FED-3958-C9EA-0DB70E963FBE}"/>
              </a:ext>
            </a:extLst>
          </p:cNvPr>
          <p:cNvSpPr txBox="1">
            <a:spLocks/>
          </p:cNvSpPr>
          <p:nvPr/>
        </p:nvSpPr>
        <p:spPr>
          <a:xfrm>
            <a:off x="7369968" y="3607115"/>
            <a:ext cx="2273390" cy="78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FUTURE </a:t>
            </a:r>
          </a:p>
          <a:p>
            <a:pPr marL="0" indent="0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WORK &amp; CONCLUSION</a:t>
            </a:r>
          </a:p>
        </p:txBody>
      </p:sp>
      <p:cxnSp>
        <p:nvCxnSpPr>
          <p:cNvPr id="12" name="Google Shape;328;p37">
            <a:extLst>
              <a:ext uri="{FF2B5EF4-FFF2-40B4-BE49-F238E27FC236}">
                <a16:creationId xmlns:a16="http://schemas.microsoft.com/office/drawing/2014/main" id="{952D5030-41EA-922F-039F-83E652A23A58}"/>
              </a:ext>
            </a:extLst>
          </p:cNvPr>
          <p:cNvCxnSpPr/>
          <p:nvPr/>
        </p:nvCxnSpPr>
        <p:spPr>
          <a:xfrm>
            <a:off x="7527722" y="2082592"/>
            <a:ext cx="9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329;p37">
            <a:extLst>
              <a:ext uri="{FF2B5EF4-FFF2-40B4-BE49-F238E27FC236}">
                <a16:creationId xmlns:a16="http://schemas.microsoft.com/office/drawing/2014/main" id="{5DA4E8F1-90E8-4BB9-F6D1-C3864DAD3A30}"/>
              </a:ext>
            </a:extLst>
          </p:cNvPr>
          <p:cNvCxnSpPr/>
          <p:nvPr/>
        </p:nvCxnSpPr>
        <p:spPr>
          <a:xfrm>
            <a:off x="7527722" y="3516542"/>
            <a:ext cx="9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CE7EB5-AD70-8DAA-4B5B-BF93D6B5A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241338"/>
              </p:ext>
            </p:extLst>
          </p:nvPr>
        </p:nvGraphicFramePr>
        <p:xfrm>
          <a:off x="99847" y="1183410"/>
          <a:ext cx="8944306" cy="33739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1284">
                  <a:extLst>
                    <a:ext uri="{9D8B030D-6E8A-4147-A177-3AD203B41FA5}">
                      <a16:colId xmlns:a16="http://schemas.microsoft.com/office/drawing/2014/main" val="1725176872"/>
                    </a:ext>
                  </a:extLst>
                </a:gridCol>
                <a:gridCol w="510986">
                  <a:extLst>
                    <a:ext uri="{9D8B030D-6E8A-4147-A177-3AD203B41FA5}">
                      <a16:colId xmlns:a16="http://schemas.microsoft.com/office/drawing/2014/main" val="4243519073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3819945960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1969275945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1488954552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4237825068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845269248"/>
                    </a:ext>
                  </a:extLst>
                </a:gridCol>
                <a:gridCol w="602930">
                  <a:extLst>
                    <a:ext uri="{9D8B030D-6E8A-4147-A177-3AD203B41FA5}">
                      <a16:colId xmlns:a16="http://schemas.microsoft.com/office/drawing/2014/main" val="1646744104"/>
                    </a:ext>
                  </a:extLst>
                </a:gridCol>
                <a:gridCol w="449341">
                  <a:extLst>
                    <a:ext uri="{9D8B030D-6E8A-4147-A177-3AD203B41FA5}">
                      <a16:colId xmlns:a16="http://schemas.microsoft.com/office/drawing/2014/main" val="328408089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630090078"/>
                    </a:ext>
                  </a:extLst>
                </a:gridCol>
                <a:gridCol w="403719">
                  <a:extLst>
                    <a:ext uri="{9D8B030D-6E8A-4147-A177-3AD203B41FA5}">
                      <a16:colId xmlns:a16="http://schemas.microsoft.com/office/drawing/2014/main" val="1338283187"/>
                    </a:ext>
                  </a:extLst>
                </a:gridCol>
                <a:gridCol w="515007">
                  <a:extLst>
                    <a:ext uri="{9D8B030D-6E8A-4147-A177-3AD203B41FA5}">
                      <a16:colId xmlns:a16="http://schemas.microsoft.com/office/drawing/2014/main" val="3982529872"/>
                    </a:ext>
                  </a:extLst>
                </a:gridCol>
                <a:gridCol w="599090">
                  <a:extLst>
                    <a:ext uri="{9D8B030D-6E8A-4147-A177-3AD203B41FA5}">
                      <a16:colId xmlns:a16="http://schemas.microsoft.com/office/drawing/2014/main" val="2162554715"/>
                    </a:ext>
                  </a:extLst>
                </a:gridCol>
                <a:gridCol w="578069">
                  <a:extLst>
                    <a:ext uri="{9D8B030D-6E8A-4147-A177-3AD203B41FA5}">
                      <a16:colId xmlns:a16="http://schemas.microsoft.com/office/drawing/2014/main" val="3146765711"/>
                    </a:ext>
                  </a:extLst>
                </a:gridCol>
                <a:gridCol w="599090">
                  <a:extLst>
                    <a:ext uri="{9D8B030D-6E8A-4147-A177-3AD203B41FA5}">
                      <a16:colId xmlns:a16="http://schemas.microsoft.com/office/drawing/2014/main" val="327937710"/>
                    </a:ext>
                  </a:extLst>
                </a:gridCol>
                <a:gridCol w="536027">
                  <a:extLst>
                    <a:ext uri="{9D8B030D-6E8A-4147-A177-3AD203B41FA5}">
                      <a16:colId xmlns:a16="http://schemas.microsoft.com/office/drawing/2014/main" val="1020378819"/>
                    </a:ext>
                  </a:extLst>
                </a:gridCol>
                <a:gridCol w="451947">
                  <a:extLst>
                    <a:ext uri="{9D8B030D-6E8A-4147-A177-3AD203B41FA5}">
                      <a16:colId xmlns:a16="http://schemas.microsoft.com/office/drawing/2014/main" val="2992170795"/>
                    </a:ext>
                  </a:extLst>
                </a:gridCol>
              </a:tblGrid>
              <a:tr h="54279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Land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Type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Land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Level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Water Recessi-on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</a:rPr>
                        <a:t>Drainage</a:t>
                      </a:r>
                      <a:endParaRPr sz="9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Soil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Texture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FFFFFF"/>
                          </a:solidFill>
                        </a:rPr>
                        <a:t>Consisten-cy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Salinity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</a:rPr>
                        <a:t>Available</a:t>
                      </a:r>
                      <a:endParaRPr sz="9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</a:rPr>
                        <a:t>Soil</a:t>
                      </a:r>
                      <a:endParaRPr sz="9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rgbClr val="FFFFFF"/>
                          </a:solidFill>
                        </a:rPr>
                        <a:t>Moisture</a:t>
                      </a:r>
                      <a:endParaRPr sz="9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Period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ph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rgbClr val="FFFFFF"/>
                          </a:solidFill>
                        </a:rPr>
                        <a:t>Production</a:t>
                      </a:r>
                      <a:endParaRPr sz="7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rgbClr val="FFFFFF"/>
                          </a:solidFill>
                        </a:rPr>
                        <a:t>(t/ha)</a:t>
                      </a:r>
                      <a:endParaRPr sz="7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N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P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K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rgbClr val="FFFFFF"/>
                          </a:solidFill>
                        </a:rPr>
                        <a:t>Temperature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Rainfall(mm)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FFFFFF"/>
                          </a:solidFill>
                        </a:rPr>
                        <a:t>Label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00351"/>
                  </a:ext>
                </a:extLst>
              </a:tr>
              <a:tr h="46136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High Land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Even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Too Early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Best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Loamy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Crumbly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Non Salinity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Irrigated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Rabi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5.738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132.262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28.715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92.2625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/>
                        <a:t>33.2625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/>
                        <a:t>14.7987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Potato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769524"/>
                  </a:ext>
                </a:extLst>
              </a:tr>
              <a:tr h="52684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Medium </a:t>
                      </a:r>
                      <a:endParaRPr sz="1000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High</a:t>
                      </a:r>
                      <a:endParaRPr sz="1000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Land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Uneven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Early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Slightly</a:t>
                      </a:r>
                      <a:endParaRPr sz="1000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Better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Etel Loamy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Strong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Non Salinity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Irrigated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Rabi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6.606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134.153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30.9841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94.1534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/>
                        <a:t>35.1534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/>
                        <a:t>18.3914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Potato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185690"/>
                  </a:ext>
                </a:extLst>
              </a:tr>
              <a:tr h="62581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Low</a:t>
                      </a:r>
                      <a:endParaRPr sz="1000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Land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Even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Natural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Bad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Loamy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Crumbly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Non Salinity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Irrigated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Rabi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7.869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130.943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27.1319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90.9432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/>
                        <a:t>31.9432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/>
                        <a:t>12.2922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Potato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240340"/>
                  </a:ext>
                </a:extLst>
              </a:tr>
              <a:tr h="6399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/>
                        <a:t>Medium High Land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Uneven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Natural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Slightly</a:t>
                      </a:r>
                      <a:endParaRPr sz="1000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Bad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Sandy Loamy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Strong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Slight Salinity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  </a:t>
                      </a:r>
                      <a:endParaRPr sz="10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Irrigated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Rabi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5.181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130.153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26.1843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90.1536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34.8498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15.2882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Potato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904098"/>
                  </a:ext>
                </a:extLst>
              </a:tr>
              <a:tr h="52684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Extreme</a:t>
                      </a:r>
                      <a:endParaRPr sz="900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Low</a:t>
                      </a:r>
                      <a:endParaRPr sz="900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Land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Slope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Late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Worst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Loamy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Loose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Slight Salinity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Irrigated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/>
                        <a:t>Rabi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8.795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134.751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31.7018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94.7515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32.7365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17.3849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Potato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069889"/>
                  </a:ext>
                </a:extLst>
              </a:tr>
            </a:tbl>
          </a:graphicData>
        </a:graphic>
      </p:graphicFrame>
      <p:sp>
        <p:nvSpPr>
          <p:cNvPr id="9" name="Google Shape;824;p61">
            <a:extLst>
              <a:ext uri="{FF2B5EF4-FFF2-40B4-BE49-F238E27FC236}">
                <a16:creationId xmlns:a16="http://schemas.microsoft.com/office/drawing/2014/main" id="{08F592C9-3F8E-1CC1-F0BB-A1A4735E781A}"/>
              </a:ext>
            </a:extLst>
          </p:cNvPr>
          <p:cNvSpPr txBox="1">
            <a:spLocks/>
          </p:cNvSpPr>
          <p:nvPr/>
        </p:nvSpPr>
        <p:spPr>
          <a:xfrm>
            <a:off x="713250" y="3449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 DATA SAMPLE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FB46B-B912-5540-E495-DCD71342ABEB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cxnSp>
        <p:nvCxnSpPr>
          <p:cNvPr id="11" name="Google Shape;336;p38">
            <a:extLst>
              <a:ext uri="{FF2B5EF4-FFF2-40B4-BE49-F238E27FC236}">
                <a16:creationId xmlns:a16="http://schemas.microsoft.com/office/drawing/2014/main" id="{C7E044C7-23C6-122C-C2BD-4CB1CC36A7BB}"/>
              </a:ext>
            </a:extLst>
          </p:cNvPr>
          <p:cNvCxnSpPr>
            <a:cxnSpLocks/>
          </p:cNvCxnSpPr>
          <p:nvPr/>
        </p:nvCxnSpPr>
        <p:spPr>
          <a:xfrm>
            <a:off x="2490281" y="1012272"/>
            <a:ext cx="43288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337;p38">
            <a:extLst>
              <a:ext uri="{FF2B5EF4-FFF2-40B4-BE49-F238E27FC236}">
                <a16:creationId xmlns:a16="http://schemas.microsoft.com/office/drawing/2014/main" id="{A8B3BF30-F450-B1B8-0B2E-493D800D5E8F}"/>
              </a:ext>
            </a:extLst>
          </p:cNvPr>
          <p:cNvGrpSpPr/>
          <p:nvPr/>
        </p:nvGrpSpPr>
        <p:grpSpPr>
          <a:xfrm>
            <a:off x="6617754" y="678184"/>
            <a:ext cx="293429" cy="334297"/>
            <a:chOff x="1570577" y="2588312"/>
            <a:chExt cx="293429" cy="334297"/>
          </a:xfrm>
        </p:grpSpPr>
        <p:sp>
          <p:nvSpPr>
            <p:cNvPr id="13" name="Google Shape;338;p38">
              <a:extLst>
                <a:ext uri="{FF2B5EF4-FFF2-40B4-BE49-F238E27FC236}">
                  <a16:creationId xmlns:a16="http://schemas.microsoft.com/office/drawing/2014/main" id="{C38AC99C-A07E-5A5D-169A-BB4E81F6806C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9;p38">
              <a:extLst>
                <a:ext uri="{FF2B5EF4-FFF2-40B4-BE49-F238E27FC236}">
                  <a16:creationId xmlns:a16="http://schemas.microsoft.com/office/drawing/2014/main" id="{8A2C83DA-4F50-19DC-00EF-161EFB78B97C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0;p38">
              <a:extLst>
                <a:ext uri="{FF2B5EF4-FFF2-40B4-BE49-F238E27FC236}">
                  <a16:creationId xmlns:a16="http://schemas.microsoft.com/office/drawing/2014/main" id="{08658A4C-2D06-3690-7F4B-372FE8D05F2D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1;p38">
              <a:extLst>
                <a:ext uri="{FF2B5EF4-FFF2-40B4-BE49-F238E27FC236}">
                  <a16:creationId xmlns:a16="http://schemas.microsoft.com/office/drawing/2014/main" id="{2023F43C-6BDE-692F-416A-6EB43DE37490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2;p38">
              <a:extLst>
                <a:ext uri="{FF2B5EF4-FFF2-40B4-BE49-F238E27FC236}">
                  <a16:creationId xmlns:a16="http://schemas.microsoft.com/office/drawing/2014/main" id="{30778475-DDCD-9186-6982-E6D35C58161C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3;p38">
              <a:extLst>
                <a:ext uri="{FF2B5EF4-FFF2-40B4-BE49-F238E27FC236}">
                  <a16:creationId xmlns:a16="http://schemas.microsoft.com/office/drawing/2014/main" id="{DCC4AF4C-0253-8E27-234B-BDD58C6F72E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4;p38">
              <a:extLst>
                <a:ext uri="{FF2B5EF4-FFF2-40B4-BE49-F238E27FC236}">
                  <a16:creationId xmlns:a16="http://schemas.microsoft.com/office/drawing/2014/main" id="{32F7E7A5-E026-F3A1-8849-A5036E1272BB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5;p38">
              <a:extLst>
                <a:ext uri="{FF2B5EF4-FFF2-40B4-BE49-F238E27FC236}">
                  <a16:creationId xmlns:a16="http://schemas.microsoft.com/office/drawing/2014/main" id="{D1249BDC-AF1A-588A-DD0D-EA911C6ABD9D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46;p38">
            <a:extLst>
              <a:ext uri="{FF2B5EF4-FFF2-40B4-BE49-F238E27FC236}">
                <a16:creationId xmlns:a16="http://schemas.microsoft.com/office/drawing/2014/main" id="{AAD20C8F-38E5-9FA5-F4B5-57E293052ECD}"/>
              </a:ext>
            </a:extLst>
          </p:cNvPr>
          <p:cNvGrpSpPr/>
          <p:nvPr/>
        </p:nvGrpSpPr>
        <p:grpSpPr>
          <a:xfrm>
            <a:off x="2371953" y="678369"/>
            <a:ext cx="334297" cy="333915"/>
            <a:chOff x="1550143" y="1999372"/>
            <a:chExt cx="334297" cy="333915"/>
          </a:xfrm>
        </p:grpSpPr>
        <p:sp>
          <p:nvSpPr>
            <p:cNvPr id="22" name="Google Shape;347;p38">
              <a:extLst>
                <a:ext uri="{FF2B5EF4-FFF2-40B4-BE49-F238E27FC236}">
                  <a16:creationId xmlns:a16="http://schemas.microsoft.com/office/drawing/2014/main" id="{64A99C4E-0735-17C9-40FD-78C912D3C499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8;p38">
              <a:extLst>
                <a:ext uri="{FF2B5EF4-FFF2-40B4-BE49-F238E27FC236}">
                  <a16:creationId xmlns:a16="http://schemas.microsoft.com/office/drawing/2014/main" id="{91DF73D7-3AEB-3BBF-E245-F8CFF563F038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9;p38">
              <a:extLst>
                <a:ext uri="{FF2B5EF4-FFF2-40B4-BE49-F238E27FC236}">
                  <a16:creationId xmlns:a16="http://schemas.microsoft.com/office/drawing/2014/main" id="{5FD2BBF9-6784-E219-9024-137AB052E2B5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0;p38">
              <a:extLst>
                <a:ext uri="{FF2B5EF4-FFF2-40B4-BE49-F238E27FC236}">
                  <a16:creationId xmlns:a16="http://schemas.microsoft.com/office/drawing/2014/main" id="{940F8893-D54D-C042-C4A1-BE01B7A829EC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1;p38">
              <a:extLst>
                <a:ext uri="{FF2B5EF4-FFF2-40B4-BE49-F238E27FC236}">
                  <a16:creationId xmlns:a16="http://schemas.microsoft.com/office/drawing/2014/main" id="{3392CBD6-A15E-DE21-7CF3-FAC2D52BB952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2;p38">
              <a:extLst>
                <a:ext uri="{FF2B5EF4-FFF2-40B4-BE49-F238E27FC236}">
                  <a16:creationId xmlns:a16="http://schemas.microsoft.com/office/drawing/2014/main" id="{B169AFE5-FFD9-2E0F-32CF-02A92CA730D2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96410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6CF05-C5F7-4B8A-D4B6-DAE8A223D898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73C0A-07F1-4CBE-A1B5-AE0CD81B5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87" y="234681"/>
            <a:ext cx="6863025" cy="442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338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12F6-D88D-910F-2647-C3F31ACE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17" y="3163614"/>
            <a:ext cx="411503" cy="709012"/>
          </a:xfrm>
        </p:spPr>
        <p:txBody>
          <a:bodyPr/>
          <a:lstStyle/>
          <a:p>
            <a:pPr algn="ctr"/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89875-67FC-7DDF-1C38-0A7D5E1F8403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E77F5-CD26-458D-9A0D-42376E40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07" y="413254"/>
            <a:ext cx="3337385" cy="45150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6EC21F-1CDD-DF0D-7076-C89BAE1191DB}"/>
              </a:ext>
            </a:extLst>
          </p:cNvPr>
          <p:cNvSpPr>
            <a:spLocks noGrp="1"/>
          </p:cNvSpPr>
          <p:nvPr/>
        </p:nvSpPr>
        <p:spPr>
          <a:xfrm>
            <a:off x="720000" y="-91007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400" dirty="0"/>
              <a:t>METHODOLOGY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AAE129-5F49-E500-E85F-0462C2907F2D}"/>
              </a:ext>
            </a:extLst>
          </p:cNvPr>
          <p:cNvSpPr txBox="1"/>
          <p:nvPr/>
        </p:nvSpPr>
        <p:spPr>
          <a:xfrm>
            <a:off x="3279231" y="4867253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Fig: Proposed Methodology</a:t>
            </a:r>
          </a:p>
        </p:txBody>
      </p:sp>
    </p:spTree>
    <p:extLst>
      <p:ext uri="{BB962C8B-B14F-4D97-AF65-F5344CB8AC3E}">
        <p14:creationId xmlns:p14="http://schemas.microsoft.com/office/powerpoint/2010/main" val="218589895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E866EA8-15A3-DA76-00B0-01084617A859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dirty="0"/>
              <a:t>DATASET PREPROCESSING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2203B8-9D48-4119-AA03-8557584CA36D}"/>
              </a:ext>
            </a:extLst>
          </p:cNvPr>
          <p:cNvSpPr/>
          <p:nvPr/>
        </p:nvSpPr>
        <p:spPr>
          <a:xfrm>
            <a:off x="745092" y="1278194"/>
            <a:ext cx="1508266" cy="840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Physical Soil </a:t>
            </a:r>
          </a:p>
          <a:p>
            <a:r>
              <a:rPr lang="en-GB" dirty="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Characteristics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2A4F02-DC40-496C-BDF2-BFFE62984BCF}"/>
              </a:ext>
            </a:extLst>
          </p:cNvPr>
          <p:cNvSpPr/>
          <p:nvPr/>
        </p:nvSpPr>
        <p:spPr>
          <a:xfrm>
            <a:off x="749655" y="2464296"/>
            <a:ext cx="1508266" cy="840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Soil Nutrients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F2F08B-F2AF-4F6F-B68B-A0E735BDC06D}"/>
              </a:ext>
            </a:extLst>
          </p:cNvPr>
          <p:cNvSpPr/>
          <p:nvPr/>
        </p:nvSpPr>
        <p:spPr>
          <a:xfrm>
            <a:off x="2986206" y="2467286"/>
            <a:ext cx="1351205" cy="840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Combine Dataset</a:t>
            </a:r>
            <a:endParaRPr lang="en-US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24DE841-E93C-415D-A668-C270E26BAB91}"/>
              </a:ext>
            </a:extLst>
          </p:cNvPr>
          <p:cNvSpPr/>
          <p:nvPr/>
        </p:nvSpPr>
        <p:spPr>
          <a:xfrm>
            <a:off x="4784170" y="1723398"/>
            <a:ext cx="1429907" cy="792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44E8C08-92D5-4977-B8E1-57A0EFF98A10}"/>
              </a:ext>
            </a:extLst>
          </p:cNvPr>
          <p:cNvSpPr/>
          <p:nvPr/>
        </p:nvSpPr>
        <p:spPr>
          <a:xfrm>
            <a:off x="4784170" y="3209540"/>
            <a:ext cx="1438609" cy="757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273AD3-C405-454F-ABEB-B1BCBE90640B}"/>
              </a:ext>
            </a:extLst>
          </p:cNvPr>
          <p:cNvSpPr/>
          <p:nvPr/>
        </p:nvSpPr>
        <p:spPr>
          <a:xfrm>
            <a:off x="7081020" y="2419841"/>
            <a:ext cx="1351205" cy="840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Processed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Dataset</a:t>
            </a:r>
            <a:endParaRPr lang="en-US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FEB2C-2D3F-54CB-C7B2-F06861D221EA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cxnSp>
        <p:nvCxnSpPr>
          <p:cNvPr id="19" name="Google Shape;336;p38">
            <a:extLst>
              <a:ext uri="{FF2B5EF4-FFF2-40B4-BE49-F238E27FC236}">
                <a16:creationId xmlns:a16="http://schemas.microsoft.com/office/drawing/2014/main" id="{421AE9B5-EE9C-F89D-7420-2885AE9325FA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337;p38">
            <a:extLst>
              <a:ext uri="{FF2B5EF4-FFF2-40B4-BE49-F238E27FC236}">
                <a16:creationId xmlns:a16="http://schemas.microsoft.com/office/drawing/2014/main" id="{3EC81CAA-5F72-7C4C-0C43-C3E7F333617A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21" name="Google Shape;338;p38">
              <a:extLst>
                <a:ext uri="{FF2B5EF4-FFF2-40B4-BE49-F238E27FC236}">
                  <a16:creationId xmlns:a16="http://schemas.microsoft.com/office/drawing/2014/main" id="{9ACD54FD-60B8-3A8F-BEFC-94341A77B394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9;p38">
              <a:extLst>
                <a:ext uri="{FF2B5EF4-FFF2-40B4-BE49-F238E27FC236}">
                  <a16:creationId xmlns:a16="http://schemas.microsoft.com/office/drawing/2014/main" id="{0FA01F29-2707-C9AF-6F60-260DC6BA7102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0;p38">
              <a:extLst>
                <a:ext uri="{FF2B5EF4-FFF2-40B4-BE49-F238E27FC236}">
                  <a16:creationId xmlns:a16="http://schemas.microsoft.com/office/drawing/2014/main" id="{783C9650-C1BA-8536-5E41-4CCF9A9378A7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1;p38">
              <a:extLst>
                <a:ext uri="{FF2B5EF4-FFF2-40B4-BE49-F238E27FC236}">
                  <a16:creationId xmlns:a16="http://schemas.microsoft.com/office/drawing/2014/main" id="{EC2D4A9D-F266-C5CD-C102-5C82C00E82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2;p38">
              <a:extLst>
                <a:ext uri="{FF2B5EF4-FFF2-40B4-BE49-F238E27FC236}">
                  <a16:creationId xmlns:a16="http://schemas.microsoft.com/office/drawing/2014/main" id="{62CBD661-9BA5-4987-AE62-F7A0D60E5B80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3;p38">
              <a:extLst>
                <a:ext uri="{FF2B5EF4-FFF2-40B4-BE49-F238E27FC236}">
                  <a16:creationId xmlns:a16="http://schemas.microsoft.com/office/drawing/2014/main" id="{BFFD6192-2355-9A1A-43F0-D63800819B85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4;p38">
              <a:extLst>
                <a:ext uri="{FF2B5EF4-FFF2-40B4-BE49-F238E27FC236}">
                  <a16:creationId xmlns:a16="http://schemas.microsoft.com/office/drawing/2014/main" id="{D8820EDA-55BA-DD6F-EC74-E56B125734BF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5;p38">
              <a:extLst>
                <a:ext uri="{FF2B5EF4-FFF2-40B4-BE49-F238E27FC236}">
                  <a16:creationId xmlns:a16="http://schemas.microsoft.com/office/drawing/2014/main" id="{86B79B92-235C-89E2-ED55-BD79A7AB7167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346;p38">
            <a:extLst>
              <a:ext uri="{FF2B5EF4-FFF2-40B4-BE49-F238E27FC236}">
                <a16:creationId xmlns:a16="http://schemas.microsoft.com/office/drawing/2014/main" id="{13EFA3F1-EC13-2A80-FF96-C1D1F7361063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30" name="Google Shape;347;p38">
              <a:extLst>
                <a:ext uri="{FF2B5EF4-FFF2-40B4-BE49-F238E27FC236}">
                  <a16:creationId xmlns:a16="http://schemas.microsoft.com/office/drawing/2014/main" id="{8153E670-E521-5459-7A56-B9BD7CE87C27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8;p38">
              <a:extLst>
                <a:ext uri="{FF2B5EF4-FFF2-40B4-BE49-F238E27FC236}">
                  <a16:creationId xmlns:a16="http://schemas.microsoft.com/office/drawing/2014/main" id="{AD8DEDED-46D7-CE6C-63B5-02BF0B151682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9;p38">
              <a:extLst>
                <a:ext uri="{FF2B5EF4-FFF2-40B4-BE49-F238E27FC236}">
                  <a16:creationId xmlns:a16="http://schemas.microsoft.com/office/drawing/2014/main" id="{FFF5ABBF-28E2-8D8C-BEB8-ECA0F5BBE04C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0;p38">
              <a:extLst>
                <a:ext uri="{FF2B5EF4-FFF2-40B4-BE49-F238E27FC236}">
                  <a16:creationId xmlns:a16="http://schemas.microsoft.com/office/drawing/2014/main" id="{3EC6491E-1A1D-BB6E-ED88-5A93BB8D865B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1;p38">
              <a:extLst>
                <a:ext uri="{FF2B5EF4-FFF2-40B4-BE49-F238E27FC236}">
                  <a16:creationId xmlns:a16="http://schemas.microsoft.com/office/drawing/2014/main" id="{0CA9E90E-AB4E-D101-3CDF-E1FBBA0A2B7B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2;p38">
              <a:extLst>
                <a:ext uri="{FF2B5EF4-FFF2-40B4-BE49-F238E27FC236}">
                  <a16:creationId xmlns:a16="http://schemas.microsoft.com/office/drawing/2014/main" id="{9A2DACAC-600C-0AB7-D639-EAC7B74D94CD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0655DE-784F-4ED7-B08A-88FBBAF44365}"/>
              </a:ext>
            </a:extLst>
          </p:cNvPr>
          <p:cNvSpPr txBox="1"/>
          <p:nvPr/>
        </p:nvSpPr>
        <p:spPr>
          <a:xfrm>
            <a:off x="5016599" y="1858035"/>
            <a:ext cx="1151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Removing Extra rows</a:t>
            </a:r>
            <a:endParaRPr 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D9C25-176D-4AED-B20B-77E9F7294747}"/>
              </a:ext>
            </a:extLst>
          </p:cNvPr>
          <p:cNvSpPr txBox="1"/>
          <p:nvPr/>
        </p:nvSpPr>
        <p:spPr>
          <a:xfrm>
            <a:off x="4942158" y="3434284"/>
            <a:ext cx="127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Resampling</a:t>
            </a:r>
            <a:endParaRPr 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02DBDE-1312-4EE9-BC7E-623A5B8B7432}"/>
              </a:ext>
            </a:extLst>
          </p:cNvPr>
          <p:cNvSpPr/>
          <p:nvPr/>
        </p:nvSpPr>
        <p:spPr>
          <a:xfrm>
            <a:off x="745092" y="3639391"/>
            <a:ext cx="1508266" cy="840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Weather Characteristics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D175BF-6DA7-546E-F514-BDF2CCA01C2F}"/>
              </a:ext>
            </a:extLst>
          </p:cNvPr>
          <p:cNvCxnSpPr>
            <a:stCxn id="37" idx="3"/>
          </p:cNvCxnSpPr>
          <p:nvPr/>
        </p:nvCxnSpPr>
        <p:spPr>
          <a:xfrm flipV="1">
            <a:off x="2253358" y="3116802"/>
            <a:ext cx="732848" cy="94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43A3A8-1F04-C94E-8FBB-2D06B2CF8B5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257921" y="2884450"/>
            <a:ext cx="728285" cy="2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E599B66-A5ED-5A1A-6AE6-27BE5C28BD1B}"/>
              </a:ext>
            </a:extLst>
          </p:cNvPr>
          <p:cNvCxnSpPr>
            <a:stCxn id="6" idx="3"/>
          </p:cNvCxnSpPr>
          <p:nvPr/>
        </p:nvCxnSpPr>
        <p:spPr>
          <a:xfrm>
            <a:off x="2253358" y="1698348"/>
            <a:ext cx="732848" cy="102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BC3382-C089-9FD2-19A4-DF8556FDB9A6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37411" y="2887440"/>
            <a:ext cx="446759" cy="700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91B7A0-9FD3-E87B-73E8-7D8A47F08AA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337411" y="2119646"/>
            <a:ext cx="446759" cy="76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5844FBD-A962-5ED3-A378-0947825FF57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214077" y="2119646"/>
            <a:ext cx="866943" cy="5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E4FC018-3898-8A1E-8227-B194AFF7EEA9}"/>
              </a:ext>
            </a:extLst>
          </p:cNvPr>
          <p:cNvCxnSpPr>
            <a:cxnSpLocks/>
          </p:cNvCxnSpPr>
          <p:nvPr/>
        </p:nvCxnSpPr>
        <p:spPr>
          <a:xfrm flipV="1">
            <a:off x="6214077" y="2986693"/>
            <a:ext cx="871698" cy="625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1B7829F-DF85-96ED-4102-731775987E0D}"/>
              </a:ext>
            </a:extLst>
          </p:cNvPr>
          <p:cNvSpPr txBox="1"/>
          <p:nvPr/>
        </p:nvSpPr>
        <p:spPr>
          <a:xfrm>
            <a:off x="3279231" y="4867253"/>
            <a:ext cx="203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Fig: Dataset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84684900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815937-CBC9-D1CA-20CD-F8E12989B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13963"/>
              </p:ext>
            </p:extLst>
          </p:nvPr>
        </p:nvGraphicFramePr>
        <p:xfrm>
          <a:off x="391774" y="1463819"/>
          <a:ext cx="8533863" cy="311785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3945">
                  <a:extLst>
                    <a:ext uri="{9D8B030D-6E8A-4147-A177-3AD203B41FA5}">
                      <a16:colId xmlns:a16="http://schemas.microsoft.com/office/drawing/2014/main" val="2864449138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4186913705"/>
                    </a:ext>
                  </a:extLst>
                </a:gridCol>
                <a:gridCol w="567812">
                  <a:extLst>
                    <a:ext uri="{9D8B030D-6E8A-4147-A177-3AD203B41FA5}">
                      <a16:colId xmlns:a16="http://schemas.microsoft.com/office/drawing/2014/main" val="3245530192"/>
                    </a:ext>
                  </a:extLst>
                </a:gridCol>
                <a:gridCol w="480078">
                  <a:extLst>
                    <a:ext uri="{9D8B030D-6E8A-4147-A177-3AD203B41FA5}">
                      <a16:colId xmlns:a16="http://schemas.microsoft.com/office/drawing/2014/main" val="3144596324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256832639"/>
                    </a:ext>
                  </a:extLst>
                </a:gridCol>
                <a:gridCol w="674688">
                  <a:extLst>
                    <a:ext uri="{9D8B030D-6E8A-4147-A177-3AD203B41FA5}">
                      <a16:colId xmlns:a16="http://schemas.microsoft.com/office/drawing/2014/main" val="1043988347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1323595534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1038326161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2768229119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1391884950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2792005504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821616764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3585051191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3353347009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2224185891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2679085318"/>
                    </a:ext>
                  </a:extLst>
                </a:gridCol>
              </a:tblGrid>
              <a:tr h="47357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Land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Type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Land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Level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Water Recessi-on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Drainage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Soil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Texture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FFFFFF"/>
                          </a:solidFill>
                        </a:rPr>
                        <a:t>Consisten-cy</a:t>
                      </a:r>
                      <a:endParaRPr sz="10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Salinity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Available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Soil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Moisture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Period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Production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(t/ha)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K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Label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340770"/>
                  </a:ext>
                </a:extLst>
              </a:tr>
              <a:tr h="3263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High Land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Even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Too Early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Best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Loamy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Crumbly</a:t>
                      </a:r>
                      <a:endParaRPr sz="9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Non Salinity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Irrigated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Rabi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5.738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30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132.262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28.715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92.2625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9.4525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Potato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219504"/>
                  </a:ext>
                </a:extLst>
              </a:tr>
              <a:tr h="47357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Middle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High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Land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Uneven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Early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Slightly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Better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Loamy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Strong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Non Salinity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Irrigated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Rabi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6.606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30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134.153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30.9841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94.1534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9.8307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Potato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151300"/>
                  </a:ext>
                </a:extLst>
              </a:tr>
              <a:tr h="32638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Low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Land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Even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Natural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Bad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Loamy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Crumbly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Non Salinity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Irrigated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Rabi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7.869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30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130.943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27.1319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90.9432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9.1886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Potato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417747"/>
                  </a:ext>
                </a:extLst>
              </a:tr>
              <a:tr h="47357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Middle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Low Land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Uneven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Natural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Slightly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Bad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Loamy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Strong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Slight Salinity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 Not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Irrigated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Kharif-1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5.181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30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130.153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26.1843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90.1536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9.0307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Potato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354743"/>
                  </a:ext>
                </a:extLst>
              </a:tr>
              <a:tr h="42941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Extreme</a:t>
                      </a:r>
                      <a:endParaRPr sz="9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Low</a:t>
                      </a:r>
                      <a:endParaRPr sz="9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Land</a:t>
                      </a:r>
                      <a:endParaRPr sz="9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Slope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Late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Worst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Loamy</a:t>
                      </a:r>
                      <a:endParaRPr sz="100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Loose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FF0000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Not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Irrigated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Kharif-1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8.795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30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134.751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31.7018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94.7515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9.9503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Potato</a:t>
                      </a:r>
                      <a:endParaRPr sz="1000" dirty="0"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623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ECA92BC-E53E-17F5-4301-F97B96212A91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C0F1C96-F9C6-920D-5C55-8427BC0C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14" y="573670"/>
            <a:ext cx="8143655" cy="813902"/>
          </a:xfrm>
        </p:spPr>
        <p:txBody>
          <a:bodyPr/>
          <a:lstStyle/>
          <a:p>
            <a:pPr algn="ctr"/>
            <a:r>
              <a:rPr lang="en-US" dirty="0"/>
              <a:t>  DROPPING ROWS WITH EMPTY CELLS</a:t>
            </a:r>
          </a:p>
        </p:txBody>
      </p:sp>
      <p:cxnSp>
        <p:nvCxnSpPr>
          <p:cNvPr id="30" name="Google Shape;336;p38">
            <a:extLst>
              <a:ext uri="{FF2B5EF4-FFF2-40B4-BE49-F238E27FC236}">
                <a16:creationId xmlns:a16="http://schemas.microsoft.com/office/drawing/2014/main" id="{C5CE93BB-D7A7-834D-886E-3ED9639E2B9C}"/>
              </a:ext>
            </a:extLst>
          </p:cNvPr>
          <p:cNvCxnSpPr>
            <a:cxnSpLocks/>
          </p:cNvCxnSpPr>
          <p:nvPr/>
        </p:nvCxnSpPr>
        <p:spPr>
          <a:xfrm>
            <a:off x="418289" y="1193706"/>
            <a:ext cx="828796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oogle Shape;337;p38">
            <a:extLst>
              <a:ext uri="{FF2B5EF4-FFF2-40B4-BE49-F238E27FC236}">
                <a16:creationId xmlns:a16="http://schemas.microsoft.com/office/drawing/2014/main" id="{9029CF15-445B-73DF-3FA8-6104BF263397}"/>
              </a:ext>
            </a:extLst>
          </p:cNvPr>
          <p:cNvGrpSpPr/>
          <p:nvPr/>
        </p:nvGrpSpPr>
        <p:grpSpPr>
          <a:xfrm>
            <a:off x="8534107" y="853288"/>
            <a:ext cx="293429" cy="334297"/>
            <a:chOff x="1570577" y="2588312"/>
            <a:chExt cx="293429" cy="334297"/>
          </a:xfrm>
        </p:grpSpPr>
        <p:sp>
          <p:nvSpPr>
            <p:cNvPr id="32" name="Google Shape;338;p38">
              <a:extLst>
                <a:ext uri="{FF2B5EF4-FFF2-40B4-BE49-F238E27FC236}">
                  <a16:creationId xmlns:a16="http://schemas.microsoft.com/office/drawing/2014/main" id="{B2E9FDCB-226D-B306-DCF6-CCD40A7934FE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9;p38">
              <a:extLst>
                <a:ext uri="{FF2B5EF4-FFF2-40B4-BE49-F238E27FC236}">
                  <a16:creationId xmlns:a16="http://schemas.microsoft.com/office/drawing/2014/main" id="{B809951B-1B93-D147-45B2-41B3029C2905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0;p38">
              <a:extLst>
                <a:ext uri="{FF2B5EF4-FFF2-40B4-BE49-F238E27FC236}">
                  <a16:creationId xmlns:a16="http://schemas.microsoft.com/office/drawing/2014/main" id="{13151119-2EE7-C8DE-B183-5687E2E21549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1;p38">
              <a:extLst>
                <a:ext uri="{FF2B5EF4-FFF2-40B4-BE49-F238E27FC236}">
                  <a16:creationId xmlns:a16="http://schemas.microsoft.com/office/drawing/2014/main" id="{033E5ADF-D255-77EA-0102-B493E3E48FC2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2;p38">
              <a:extLst>
                <a:ext uri="{FF2B5EF4-FFF2-40B4-BE49-F238E27FC236}">
                  <a16:creationId xmlns:a16="http://schemas.microsoft.com/office/drawing/2014/main" id="{AB73750D-78C1-493F-AF27-2B9D88889CC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3;p38">
              <a:extLst>
                <a:ext uri="{FF2B5EF4-FFF2-40B4-BE49-F238E27FC236}">
                  <a16:creationId xmlns:a16="http://schemas.microsoft.com/office/drawing/2014/main" id="{AB263D30-146C-F5F3-8A99-60DD4D5C3E81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4;p38">
              <a:extLst>
                <a:ext uri="{FF2B5EF4-FFF2-40B4-BE49-F238E27FC236}">
                  <a16:creationId xmlns:a16="http://schemas.microsoft.com/office/drawing/2014/main" id="{991F6F9B-7C1B-E7BF-5A0C-2F22C0D0972A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5;p38">
              <a:extLst>
                <a:ext uri="{FF2B5EF4-FFF2-40B4-BE49-F238E27FC236}">
                  <a16:creationId xmlns:a16="http://schemas.microsoft.com/office/drawing/2014/main" id="{3C36021C-33A9-A82A-A1FF-40C808F1A61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" name="Google Shape;346;p38">
            <a:extLst>
              <a:ext uri="{FF2B5EF4-FFF2-40B4-BE49-F238E27FC236}">
                <a16:creationId xmlns:a16="http://schemas.microsoft.com/office/drawing/2014/main" id="{738ED3B2-55CB-0834-7B0E-9F17B4629558}"/>
              </a:ext>
            </a:extLst>
          </p:cNvPr>
          <p:cNvGrpSpPr/>
          <p:nvPr/>
        </p:nvGrpSpPr>
        <p:grpSpPr>
          <a:xfrm>
            <a:off x="280497" y="853473"/>
            <a:ext cx="334297" cy="333915"/>
            <a:chOff x="1550143" y="1999372"/>
            <a:chExt cx="334297" cy="333915"/>
          </a:xfrm>
        </p:grpSpPr>
        <p:sp>
          <p:nvSpPr>
            <p:cNvPr id="41" name="Google Shape;347;p38">
              <a:extLst>
                <a:ext uri="{FF2B5EF4-FFF2-40B4-BE49-F238E27FC236}">
                  <a16:creationId xmlns:a16="http://schemas.microsoft.com/office/drawing/2014/main" id="{7172A192-8D75-6764-5B0C-F49EAEE68D05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8;p38">
              <a:extLst>
                <a:ext uri="{FF2B5EF4-FFF2-40B4-BE49-F238E27FC236}">
                  <a16:creationId xmlns:a16="http://schemas.microsoft.com/office/drawing/2014/main" id="{3B14B600-9A15-DF82-99C8-39F7F513DFDC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9;p38">
              <a:extLst>
                <a:ext uri="{FF2B5EF4-FFF2-40B4-BE49-F238E27FC236}">
                  <a16:creationId xmlns:a16="http://schemas.microsoft.com/office/drawing/2014/main" id="{3CFD683F-7865-0AB7-347C-6C36C1C21E7C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0;p38">
              <a:extLst>
                <a:ext uri="{FF2B5EF4-FFF2-40B4-BE49-F238E27FC236}">
                  <a16:creationId xmlns:a16="http://schemas.microsoft.com/office/drawing/2014/main" id="{54D802A0-2CC4-93A7-D2AD-AD04217BC8DA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1;p38">
              <a:extLst>
                <a:ext uri="{FF2B5EF4-FFF2-40B4-BE49-F238E27FC236}">
                  <a16:creationId xmlns:a16="http://schemas.microsoft.com/office/drawing/2014/main" id="{C51B0751-4B0A-BC7B-CADC-9C14F135CC4F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2;p38">
              <a:extLst>
                <a:ext uri="{FF2B5EF4-FFF2-40B4-BE49-F238E27FC236}">
                  <a16:creationId xmlns:a16="http://schemas.microsoft.com/office/drawing/2014/main" id="{4A2DE59C-ECD8-0B16-37DF-9D14CD286FEA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899480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AA8609-FDF7-5137-5C25-D97ED8C91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833601"/>
              </p:ext>
            </p:extLst>
          </p:nvPr>
        </p:nvGraphicFramePr>
        <p:xfrm>
          <a:off x="323676" y="1512461"/>
          <a:ext cx="8521696" cy="2505986"/>
        </p:xfrm>
        <a:graphic>
          <a:graphicData uri="http://schemas.openxmlformats.org/drawingml/2006/table">
            <a:tbl>
              <a:tblPr/>
              <a:tblGrid>
                <a:gridCol w="532606">
                  <a:extLst>
                    <a:ext uri="{9D8B030D-6E8A-4147-A177-3AD203B41FA5}">
                      <a16:colId xmlns:a16="http://schemas.microsoft.com/office/drawing/2014/main" val="2116034166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2491181067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766955592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3399295679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4191653867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710393177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1140475999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4184955156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3364779472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3447088185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2118258543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127565770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2705803626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3155832097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2306813615"/>
                    </a:ext>
                  </a:extLst>
                </a:gridCol>
                <a:gridCol w="532606">
                  <a:extLst>
                    <a:ext uri="{9D8B030D-6E8A-4147-A177-3AD203B41FA5}">
                      <a16:colId xmlns:a16="http://schemas.microsoft.com/office/drawing/2014/main" val="191760438"/>
                    </a:ext>
                  </a:extLst>
                </a:gridCol>
              </a:tblGrid>
              <a:tr h="144682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Land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Type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 dirty="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Land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Level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 dirty="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Water </a:t>
                      </a:r>
                      <a:r>
                        <a:rPr 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Recessi</a:t>
                      </a: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-on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Drainage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Soil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Texture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Consistency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Salinity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 dirty="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Available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Soil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Moisture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Period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ph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Production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(t/ha)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 dirty="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K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Label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fontAlgn="b"/>
                      <a:br>
                        <a:rPr lang="en-US" sz="130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868773"/>
                  </a:ext>
                </a:extLst>
              </a:tr>
              <a:tr h="36731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High Land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Even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Too Early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Best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Loamy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Crumbly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Non Salinity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Irrigated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Rabi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5.738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30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132.262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28.715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92.2625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9.4525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Potato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53855"/>
                  </a:ext>
                </a:extLst>
              </a:tr>
              <a:tr h="47750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Middle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High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Land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Uneven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Early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Slightly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Better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Loamy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Strong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Non Salinity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Irrigated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Rabi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6.606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30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134.153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30.9841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94.1534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9.8307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Potato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162513"/>
                  </a:ext>
                </a:extLst>
              </a:tr>
              <a:tr h="36731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Low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Land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Even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Natural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Bad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Loamy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Crumbly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Non Salinity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Irrigated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Rabi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7.869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30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130.943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27.1319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90.9432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9.1886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Potato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442960"/>
                  </a:ext>
                </a:extLst>
              </a:tr>
              <a:tr h="53627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Middle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Low Land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Uneven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Natural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Slightly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Bad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Loamy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Strong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Slight Salinity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dirty="0"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   Not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Irrigated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Kharif-1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5.181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30</a:t>
                      </a:r>
                      <a:endParaRPr lang="en-US" sz="130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130.153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26.1843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90.1536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9.0307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Potato</a:t>
                      </a:r>
                      <a:endParaRPr lang="en-US" sz="1300" dirty="0"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27549" marR="27549" marT="18366" marB="1836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95728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9F7C426D-CDD5-D960-1F25-FA8C14DD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14" y="573670"/>
            <a:ext cx="8143655" cy="813902"/>
          </a:xfrm>
        </p:spPr>
        <p:txBody>
          <a:bodyPr/>
          <a:lstStyle/>
          <a:p>
            <a:pPr algn="ctr"/>
            <a:r>
              <a:rPr lang="en-US" dirty="0"/>
              <a:t>  DROPPING ROWS WITH EMPTY 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F60A4-1A95-C26C-B06F-76BBE9E87C80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cxnSp>
        <p:nvCxnSpPr>
          <p:cNvPr id="10" name="Google Shape;336;p38">
            <a:extLst>
              <a:ext uri="{FF2B5EF4-FFF2-40B4-BE49-F238E27FC236}">
                <a16:creationId xmlns:a16="http://schemas.microsoft.com/office/drawing/2014/main" id="{8C7C7058-495A-3DFF-BE75-7FD477131B1E}"/>
              </a:ext>
            </a:extLst>
          </p:cNvPr>
          <p:cNvCxnSpPr>
            <a:cxnSpLocks/>
          </p:cNvCxnSpPr>
          <p:nvPr/>
        </p:nvCxnSpPr>
        <p:spPr>
          <a:xfrm>
            <a:off x="418289" y="1193706"/>
            <a:ext cx="828796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337;p38">
            <a:extLst>
              <a:ext uri="{FF2B5EF4-FFF2-40B4-BE49-F238E27FC236}">
                <a16:creationId xmlns:a16="http://schemas.microsoft.com/office/drawing/2014/main" id="{1F63863A-1E38-06C5-F3F3-7E77C48A9535}"/>
              </a:ext>
            </a:extLst>
          </p:cNvPr>
          <p:cNvGrpSpPr/>
          <p:nvPr/>
        </p:nvGrpSpPr>
        <p:grpSpPr>
          <a:xfrm>
            <a:off x="8524379" y="853288"/>
            <a:ext cx="293429" cy="334297"/>
            <a:chOff x="1570577" y="2588312"/>
            <a:chExt cx="293429" cy="334297"/>
          </a:xfrm>
        </p:grpSpPr>
        <p:sp>
          <p:nvSpPr>
            <p:cNvPr id="12" name="Google Shape;338;p38">
              <a:extLst>
                <a:ext uri="{FF2B5EF4-FFF2-40B4-BE49-F238E27FC236}">
                  <a16:creationId xmlns:a16="http://schemas.microsoft.com/office/drawing/2014/main" id="{BB81FE81-0967-87DE-CC35-DF3E79921284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9;p38">
              <a:extLst>
                <a:ext uri="{FF2B5EF4-FFF2-40B4-BE49-F238E27FC236}">
                  <a16:creationId xmlns:a16="http://schemas.microsoft.com/office/drawing/2014/main" id="{5205CA35-53ED-A82A-B74C-34498C29DFC2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0;p38">
              <a:extLst>
                <a:ext uri="{FF2B5EF4-FFF2-40B4-BE49-F238E27FC236}">
                  <a16:creationId xmlns:a16="http://schemas.microsoft.com/office/drawing/2014/main" id="{E2B1DE93-02FC-C461-DECB-312F800CFECF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1;p38">
              <a:extLst>
                <a:ext uri="{FF2B5EF4-FFF2-40B4-BE49-F238E27FC236}">
                  <a16:creationId xmlns:a16="http://schemas.microsoft.com/office/drawing/2014/main" id="{A7D36EE9-FBC2-C2C7-2F4B-0301E0FB48C1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2;p38">
              <a:extLst>
                <a:ext uri="{FF2B5EF4-FFF2-40B4-BE49-F238E27FC236}">
                  <a16:creationId xmlns:a16="http://schemas.microsoft.com/office/drawing/2014/main" id="{97F02536-3671-91D0-8CE7-1743796A3518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3;p38">
              <a:extLst>
                <a:ext uri="{FF2B5EF4-FFF2-40B4-BE49-F238E27FC236}">
                  <a16:creationId xmlns:a16="http://schemas.microsoft.com/office/drawing/2014/main" id="{52E9E593-9A64-7351-9F88-126ACAAABF5E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4;p38">
              <a:extLst>
                <a:ext uri="{FF2B5EF4-FFF2-40B4-BE49-F238E27FC236}">
                  <a16:creationId xmlns:a16="http://schemas.microsoft.com/office/drawing/2014/main" id="{E3376D1D-922A-8987-E893-CEAA175F9C81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5;p38">
              <a:extLst>
                <a:ext uri="{FF2B5EF4-FFF2-40B4-BE49-F238E27FC236}">
                  <a16:creationId xmlns:a16="http://schemas.microsoft.com/office/drawing/2014/main" id="{924CF7DB-CFE7-C449-C43A-95E8C1E65C1B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" name="Google Shape;346;p38">
            <a:extLst>
              <a:ext uri="{FF2B5EF4-FFF2-40B4-BE49-F238E27FC236}">
                <a16:creationId xmlns:a16="http://schemas.microsoft.com/office/drawing/2014/main" id="{8792CC9C-B3A5-C87D-53DE-C610C50C0892}"/>
              </a:ext>
            </a:extLst>
          </p:cNvPr>
          <p:cNvGrpSpPr/>
          <p:nvPr/>
        </p:nvGrpSpPr>
        <p:grpSpPr>
          <a:xfrm>
            <a:off x="290225" y="853473"/>
            <a:ext cx="334297" cy="333915"/>
            <a:chOff x="1550143" y="1999372"/>
            <a:chExt cx="334297" cy="333915"/>
          </a:xfrm>
        </p:grpSpPr>
        <p:sp>
          <p:nvSpPr>
            <p:cNvPr id="21" name="Google Shape;347;p38">
              <a:extLst>
                <a:ext uri="{FF2B5EF4-FFF2-40B4-BE49-F238E27FC236}">
                  <a16:creationId xmlns:a16="http://schemas.microsoft.com/office/drawing/2014/main" id="{C0144F7E-3B53-DBEF-FF60-39CCA05D7F72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8;p38">
              <a:extLst>
                <a:ext uri="{FF2B5EF4-FFF2-40B4-BE49-F238E27FC236}">
                  <a16:creationId xmlns:a16="http://schemas.microsoft.com/office/drawing/2014/main" id="{6D28E545-0C38-0909-ACCF-CF7DA7EA469C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9;p38">
              <a:extLst>
                <a:ext uri="{FF2B5EF4-FFF2-40B4-BE49-F238E27FC236}">
                  <a16:creationId xmlns:a16="http://schemas.microsoft.com/office/drawing/2014/main" id="{9005B3AF-A840-B116-0D17-D7A4881F246A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0;p38">
              <a:extLst>
                <a:ext uri="{FF2B5EF4-FFF2-40B4-BE49-F238E27FC236}">
                  <a16:creationId xmlns:a16="http://schemas.microsoft.com/office/drawing/2014/main" id="{350A417C-909C-C5BB-9C25-BEC8641DD247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1;p38">
              <a:extLst>
                <a:ext uri="{FF2B5EF4-FFF2-40B4-BE49-F238E27FC236}">
                  <a16:creationId xmlns:a16="http://schemas.microsoft.com/office/drawing/2014/main" id="{98C7C0F9-F2E5-249C-7E0E-DAAD5B778A88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2;p38">
              <a:extLst>
                <a:ext uri="{FF2B5EF4-FFF2-40B4-BE49-F238E27FC236}">
                  <a16:creationId xmlns:a16="http://schemas.microsoft.com/office/drawing/2014/main" id="{ACD62834-88C7-2F34-BB40-FBF295F06954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3348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236903" y="381838"/>
            <a:ext cx="665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BEFORE RESAMPLING</a:t>
            </a:r>
            <a:endParaRPr lang="en-US" sz="35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67AFAD0-EBE7-3EE2-7D0A-1CDCD429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03" y="1162541"/>
            <a:ext cx="6693140" cy="3412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294F14-2D59-115C-4387-6894C0C5D0A2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1EA4DD-FFE5-31E5-B7A2-67C38502218E}"/>
              </a:ext>
            </a:extLst>
          </p:cNvPr>
          <p:cNvSpPr txBox="1"/>
          <p:nvPr/>
        </p:nvSpPr>
        <p:spPr>
          <a:xfrm>
            <a:off x="2627593" y="4825213"/>
            <a:ext cx="404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Fig: No. of combinations for each crop before resampling</a:t>
            </a:r>
          </a:p>
        </p:txBody>
      </p:sp>
    </p:spTree>
    <p:extLst>
      <p:ext uri="{BB962C8B-B14F-4D97-AF65-F5344CB8AC3E}">
        <p14:creationId xmlns:p14="http://schemas.microsoft.com/office/powerpoint/2010/main" val="427941061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278943" y="381838"/>
            <a:ext cx="660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AFTER RESAMPLING</a:t>
            </a:r>
            <a:endParaRPr lang="en-US" sz="35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67AFAD0-EBE7-3EE2-7D0A-1CDCD429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1198" y="1162541"/>
            <a:ext cx="6679309" cy="3389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A502FB-BDD5-F673-CD43-CB114E700644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A2CA4B-24EF-5C8B-10F7-5F1C344F0163}"/>
              </a:ext>
            </a:extLst>
          </p:cNvPr>
          <p:cNvSpPr txBox="1"/>
          <p:nvPr/>
        </p:nvSpPr>
        <p:spPr>
          <a:xfrm>
            <a:off x="2680147" y="4837978"/>
            <a:ext cx="3922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Fig: No. of combinations for each crop after resampling</a:t>
            </a:r>
          </a:p>
        </p:txBody>
      </p:sp>
    </p:spTree>
    <p:extLst>
      <p:ext uri="{BB962C8B-B14F-4D97-AF65-F5344CB8AC3E}">
        <p14:creationId xmlns:p14="http://schemas.microsoft.com/office/powerpoint/2010/main" val="344113941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9EE7-9F7C-D868-9796-87AC0655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350" y="228215"/>
            <a:ext cx="6507300" cy="1196100"/>
          </a:xfrm>
        </p:spPr>
        <p:txBody>
          <a:bodyPr/>
          <a:lstStyle/>
          <a:p>
            <a:pPr algn="ctr"/>
            <a:r>
              <a:rPr lang="en-US" sz="3600" dirty="0"/>
              <a:t>  VERIFICATION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EC448-BAB7-3D8B-22E5-1B3500FF120B}"/>
              </a:ext>
            </a:extLst>
          </p:cNvPr>
          <p:cNvSpPr txBox="1"/>
          <p:nvPr/>
        </p:nvSpPr>
        <p:spPr>
          <a:xfrm>
            <a:off x="688312" y="1483982"/>
            <a:ext cx="776737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Mst</a:t>
            </a:r>
            <a:r>
              <a:rPr lang="en-US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Arifunnahar</a:t>
            </a:r>
            <a:r>
              <a:rPr lang="en-US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Principal Scientific Officer (BCS Agriculture), DPS &amp; ICT Section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Soil Resource Development Institute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Ministry of Agriculture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Dr.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Faridul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Alam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Principal Scientific Officer,</a:t>
            </a:r>
            <a:endParaRPr 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Soil Unit Natural Resources 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Management Division</a:t>
            </a:r>
            <a:endParaRPr 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BARC (</a:t>
            </a:r>
            <a:r>
              <a:rPr lang="en-US" b="0" i="0" strike="noStrike" dirty="0">
                <a:solidFill>
                  <a:srgbClr val="000000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2"/>
              </a:rPr>
              <a:t>Bangladesh Agricultural Research Council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</a:t>
            </a:r>
            <a:endParaRPr lang="en-US" sz="11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US" sz="11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1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Md. Jalal Uddin </a:t>
            </a:r>
          </a:p>
          <a:p>
            <a:r>
              <a:rPr lang="en-US" sz="1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Managing Director, BCS(Agriculture)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Soil Resource Development Institute </a:t>
            </a:r>
            <a:endParaRPr lang="en-US" sz="14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br>
              <a:rPr lang="en-US" sz="1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11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3961F-CF86-7AAB-63F8-293C3F7C7549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  <p:cxnSp>
        <p:nvCxnSpPr>
          <p:cNvPr id="7" name="Google Shape;336;p38">
            <a:extLst>
              <a:ext uri="{FF2B5EF4-FFF2-40B4-BE49-F238E27FC236}">
                <a16:creationId xmlns:a16="http://schemas.microsoft.com/office/drawing/2014/main" id="{D6A1843E-A2FC-37ED-C5CB-46784B835402}"/>
              </a:ext>
            </a:extLst>
          </p:cNvPr>
          <p:cNvCxnSpPr>
            <a:cxnSpLocks/>
          </p:cNvCxnSpPr>
          <p:nvPr/>
        </p:nvCxnSpPr>
        <p:spPr>
          <a:xfrm>
            <a:off x="2490281" y="1090096"/>
            <a:ext cx="43288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37;p38">
            <a:extLst>
              <a:ext uri="{FF2B5EF4-FFF2-40B4-BE49-F238E27FC236}">
                <a16:creationId xmlns:a16="http://schemas.microsoft.com/office/drawing/2014/main" id="{92981C3A-0CB8-6CBF-BFAA-20F23E51C624}"/>
              </a:ext>
            </a:extLst>
          </p:cNvPr>
          <p:cNvGrpSpPr/>
          <p:nvPr/>
        </p:nvGrpSpPr>
        <p:grpSpPr>
          <a:xfrm>
            <a:off x="6617754" y="756008"/>
            <a:ext cx="293429" cy="334297"/>
            <a:chOff x="1570577" y="2588312"/>
            <a:chExt cx="293429" cy="334297"/>
          </a:xfrm>
        </p:grpSpPr>
        <p:sp>
          <p:nvSpPr>
            <p:cNvPr id="9" name="Google Shape;338;p38">
              <a:extLst>
                <a:ext uri="{FF2B5EF4-FFF2-40B4-BE49-F238E27FC236}">
                  <a16:creationId xmlns:a16="http://schemas.microsoft.com/office/drawing/2014/main" id="{0DBCD918-C774-C7B5-67C4-12473E95E4F1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9;p38">
              <a:extLst>
                <a:ext uri="{FF2B5EF4-FFF2-40B4-BE49-F238E27FC236}">
                  <a16:creationId xmlns:a16="http://schemas.microsoft.com/office/drawing/2014/main" id="{780D4822-CA6C-C632-0B72-82CCF60D090F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753B4E0F-28E4-6B93-99DA-7433ECD7F6B7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;p38">
              <a:extLst>
                <a:ext uri="{FF2B5EF4-FFF2-40B4-BE49-F238E27FC236}">
                  <a16:creationId xmlns:a16="http://schemas.microsoft.com/office/drawing/2014/main" id="{AAD211F0-2EB3-9F19-F871-7E1364DC77C2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2;p38">
              <a:extLst>
                <a:ext uri="{FF2B5EF4-FFF2-40B4-BE49-F238E27FC236}">
                  <a16:creationId xmlns:a16="http://schemas.microsoft.com/office/drawing/2014/main" id="{3D159AF9-10E5-9466-0402-69B03D00C52D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3;p38">
              <a:extLst>
                <a:ext uri="{FF2B5EF4-FFF2-40B4-BE49-F238E27FC236}">
                  <a16:creationId xmlns:a16="http://schemas.microsoft.com/office/drawing/2014/main" id="{0595EE64-C3CB-2A04-89DA-D93D6A4DB30E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4;p38">
              <a:extLst>
                <a:ext uri="{FF2B5EF4-FFF2-40B4-BE49-F238E27FC236}">
                  <a16:creationId xmlns:a16="http://schemas.microsoft.com/office/drawing/2014/main" id="{D25271A5-6351-C179-180E-A910B95E34E8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;p38">
              <a:extLst>
                <a:ext uri="{FF2B5EF4-FFF2-40B4-BE49-F238E27FC236}">
                  <a16:creationId xmlns:a16="http://schemas.microsoft.com/office/drawing/2014/main" id="{5C041C92-3E42-4DFA-2469-FCE930CACAD7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46;p38">
            <a:extLst>
              <a:ext uri="{FF2B5EF4-FFF2-40B4-BE49-F238E27FC236}">
                <a16:creationId xmlns:a16="http://schemas.microsoft.com/office/drawing/2014/main" id="{8E76B3E0-D072-E4BF-3C05-2A539EB83B1D}"/>
              </a:ext>
            </a:extLst>
          </p:cNvPr>
          <p:cNvGrpSpPr/>
          <p:nvPr/>
        </p:nvGrpSpPr>
        <p:grpSpPr>
          <a:xfrm>
            <a:off x="2371953" y="756193"/>
            <a:ext cx="334297" cy="333915"/>
            <a:chOff x="1550143" y="1999372"/>
            <a:chExt cx="334297" cy="333915"/>
          </a:xfrm>
        </p:grpSpPr>
        <p:sp>
          <p:nvSpPr>
            <p:cNvPr id="18" name="Google Shape;347;p38">
              <a:extLst>
                <a:ext uri="{FF2B5EF4-FFF2-40B4-BE49-F238E27FC236}">
                  <a16:creationId xmlns:a16="http://schemas.microsoft.com/office/drawing/2014/main" id="{C87D3E4C-9C2F-B132-61EE-6103D3B7C0FF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8;p38">
              <a:extLst>
                <a:ext uri="{FF2B5EF4-FFF2-40B4-BE49-F238E27FC236}">
                  <a16:creationId xmlns:a16="http://schemas.microsoft.com/office/drawing/2014/main" id="{A1FB416F-8A09-2FC6-7442-9F2877AF6529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;p38">
              <a:extLst>
                <a:ext uri="{FF2B5EF4-FFF2-40B4-BE49-F238E27FC236}">
                  <a16:creationId xmlns:a16="http://schemas.microsoft.com/office/drawing/2014/main" id="{A8046AAC-E6A6-0338-5D2F-8FD4FAD11535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0;p38">
              <a:extLst>
                <a:ext uri="{FF2B5EF4-FFF2-40B4-BE49-F238E27FC236}">
                  <a16:creationId xmlns:a16="http://schemas.microsoft.com/office/drawing/2014/main" id="{9595724C-1BAF-79CC-8C42-6F5462736705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1;p38">
              <a:extLst>
                <a:ext uri="{FF2B5EF4-FFF2-40B4-BE49-F238E27FC236}">
                  <a16:creationId xmlns:a16="http://schemas.microsoft.com/office/drawing/2014/main" id="{49CC92D3-C5F6-33AA-9274-186AD1067969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2;p38">
              <a:extLst>
                <a:ext uri="{FF2B5EF4-FFF2-40B4-BE49-F238E27FC236}">
                  <a16:creationId xmlns:a16="http://schemas.microsoft.com/office/drawing/2014/main" id="{0BFC744D-D1A0-DC44-BDC6-8D85C9586F26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648531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8969-D59D-0D91-F091-CD31A16C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56" y="510316"/>
            <a:ext cx="4678883" cy="572700"/>
          </a:xfrm>
        </p:spPr>
        <p:txBody>
          <a:bodyPr/>
          <a:lstStyle/>
          <a:p>
            <a:pPr algn="ctr"/>
            <a:r>
              <a:rPr lang="en-US" sz="3600" dirty="0"/>
              <a:t>ML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25D2C-93AB-43AD-8A46-9B1E02BAD79C}"/>
              </a:ext>
            </a:extLst>
          </p:cNvPr>
          <p:cNvSpPr txBox="1"/>
          <p:nvPr/>
        </p:nvSpPr>
        <p:spPr>
          <a:xfrm>
            <a:off x="844826" y="1451113"/>
            <a:ext cx="7579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K Nearest Neighbour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Naïve Bayes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5B4F1-F9C0-0616-4E0C-2AE99FAE77F1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cxnSp>
        <p:nvCxnSpPr>
          <p:cNvPr id="4" name="Google Shape;336;p38">
            <a:extLst>
              <a:ext uri="{FF2B5EF4-FFF2-40B4-BE49-F238E27FC236}">
                <a16:creationId xmlns:a16="http://schemas.microsoft.com/office/drawing/2014/main" id="{D68DB686-475A-2A16-A3A8-E04D70038DF2}"/>
              </a:ext>
            </a:extLst>
          </p:cNvPr>
          <p:cNvCxnSpPr>
            <a:cxnSpLocks/>
          </p:cNvCxnSpPr>
          <p:nvPr/>
        </p:nvCxnSpPr>
        <p:spPr>
          <a:xfrm>
            <a:off x="1974715" y="1136039"/>
            <a:ext cx="5214025" cy="76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Google Shape;337;p38">
            <a:extLst>
              <a:ext uri="{FF2B5EF4-FFF2-40B4-BE49-F238E27FC236}">
                <a16:creationId xmlns:a16="http://schemas.microsoft.com/office/drawing/2014/main" id="{756C2A7E-2290-504B-19A8-EB84A36FB841}"/>
              </a:ext>
            </a:extLst>
          </p:cNvPr>
          <p:cNvGrpSpPr/>
          <p:nvPr/>
        </p:nvGrpSpPr>
        <p:grpSpPr>
          <a:xfrm>
            <a:off x="6977685" y="801951"/>
            <a:ext cx="293429" cy="334297"/>
            <a:chOff x="1570577" y="2588312"/>
            <a:chExt cx="293429" cy="334297"/>
          </a:xfrm>
        </p:grpSpPr>
        <p:sp>
          <p:nvSpPr>
            <p:cNvPr id="6" name="Google Shape;338;p38">
              <a:extLst>
                <a:ext uri="{FF2B5EF4-FFF2-40B4-BE49-F238E27FC236}">
                  <a16:creationId xmlns:a16="http://schemas.microsoft.com/office/drawing/2014/main" id="{EBF7BB9F-6308-C0DD-241F-78516FC3BB0A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E6082484-0311-7D73-E40E-B20586237D8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A819AC74-1DD5-9A67-75D6-FF208EF9CA08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473162-475C-B479-1B68-01B1B387E213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E43FF04E-A2E9-7BE3-D160-0D793BA14F66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1DDD9B87-5CCB-18BB-821E-B5313E5708B9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4;p38">
              <a:extLst>
                <a:ext uri="{FF2B5EF4-FFF2-40B4-BE49-F238E27FC236}">
                  <a16:creationId xmlns:a16="http://schemas.microsoft.com/office/drawing/2014/main" id="{2B8DF237-A91B-0534-2932-87FE72D722CB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5;p38">
              <a:extLst>
                <a:ext uri="{FF2B5EF4-FFF2-40B4-BE49-F238E27FC236}">
                  <a16:creationId xmlns:a16="http://schemas.microsoft.com/office/drawing/2014/main" id="{A196D1A0-5BE8-3F92-798E-CDCDB7962916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46;p38">
            <a:extLst>
              <a:ext uri="{FF2B5EF4-FFF2-40B4-BE49-F238E27FC236}">
                <a16:creationId xmlns:a16="http://schemas.microsoft.com/office/drawing/2014/main" id="{15852C80-718D-B3EC-8D18-0B98AF1239F8}"/>
              </a:ext>
            </a:extLst>
          </p:cNvPr>
          <p:cNvGrpSpPr/>
          <p:nvPr/>
        </p:nvGrpSpPr>
        <p:grpSpPr>
          <a:xfrm>
            <a:off x="1866116" y="802136"/>
            <a:ext cx="334297" cy="333915"/>
            <a:chOff x="1550143" y="1999372"/>
            <a:chExt cx="334297" cy="333915"/>
          </a:xfrm>
        </p:grpSpPr>
        <p:sp>
          <p:nvSpPr>
            <p:cNvPr id="16" name="Google Shape;347;p38">
              <a:extLst>
                <a:ext uri="{FF2B5EF4-FFF2-40B4-BE49-F238E27FC236}">
                  <a16:creationId xmlns:a16="http://schemas.microsoft.com/office/drawing/2014/main" id="{57C9CB09-41B5-F884-718D-9E5C384F8BE3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;p38">
              <a:extLst>
                <a:ext uri="{FF2B5EF4-FFF2-40B4-BE49-F238E27FC236}">
                  <a16:creationId xmlns:a16="http://schemas.microsoft.com/office/drawing/2014/main" id="{11CC4F06-FE62-0060-23B9-837CC51732CC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9;p38">
              <a:extLst>
                <a:ext uri="{FF2B5EF4-FFF2-40B4-BE49-F238E27FC236}">
                  <a16:creationId xmlns:a16="http://schemas.microsoft.com/office/drawing/2014/main" id="{F0F5A4DF-B077-B92A-BA79-7A658D44FC4C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0;p38">
              <a:extLst>
                <a:ext uri="{FF2B5EF4-FFF2-40B4-BE49-F238E27FC236}">
                  <a16:creationId xmlns:a16="http://schemas.microsoft.com/office/drawing/2014/main" id="{B7824F0A-FF98-60C4-63FF-6543A0DDEFD5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1;p38">
              <a:extLst>
                <a:ext uri="{FF2B5EF4-FFF2-40B4-BE49-F238E27FC236}">
                  <a16:creationId xmlns:a16="http://schemas.microsoft.com/office/drawing/2014/main" id="{9CFEB108-DDF6-D776-2316-C36F008B1AB2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2;p38">
              <a:extLst>
                <a:ext uri="{FF2B5EF4-FFF2-40B4-BE49-F238E27FC236}">
                  <a16:creationId xmlns:a16="http://schemas.microsoft.com/office/drawing/2014/main" id="{AE7D7108-4DC4-114C-5C11-389FABA6853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31346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927E235-FD43-A584-455F-88E8B136C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953" y="622570"/>
            <a:ext cx="3638144" cy="2509736"/>
          </a:xfrm>
        </p:spPr>
        <p:txBody>
          <a:bodyPr/>
          <a:lstStyle/>
          <a:p>
            <a:pPr algn="l"/>
            <a:r>
              <a:rPr lang="en-US" sz="18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Supervised by:</a:t>
            </a:r>
          </a:p>
          <a:p>
            <a:pPr algn="l"/>
            <a:r>
              <a:rPr lang="en-US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Assistant Professor Ms. Tahsin Aziz</a:t>
            </a:r>
          </a:p>
          <a:p>
            <a:pPr algn="l"/>
            <a:endParaRPr lang="en-US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  <a:p>
            <a:pPr algn="l"/>
            <a:r>
              <a:rPr lang="en-US" sz="18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Presented by:</a:t>
            </a:r>
          </a:p>
          <a:p>
            <a:pPr algn="l"/>
            <a:r>
              <a:rPr lang="en-US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Hasan </a:t>
            </a:r>
            <a:r>
              <a:rPr lang="en-US" dirty="0" err="1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Rafsanzani</a:t>
            </a:r>
            <a:r>
              <a:rPr lang="en-US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 Rahman</a:t>
            </a:r>
          </a:p>
          <a:p>
            <a:pPr algn="l"/>
            <a:r>
              <a:rPr lang="en-US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Tabassum Jahan Lamia</a:t>
            </a:r>
          </a:p>
          <a:p>
            <a:pPr algn="l"/>
            <a:r>
              <a:rPr lang="en-US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Naisha </a:t>
            </a:r>
            <a:r>
              <a:rPr lang="en-US" dirty="0" err="1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Mahiat</a:t>
            </a:r>
            <a:r>
              <a:rPr lang="en-US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 Chowdhury</a:t>
            </a:r>
          </a:p>
          <a:p>
            <a:pPr algn="l"/>
            <a:r>
              <a:rPr lang="en-US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Fariha Hassan</a:t>
            </a:r>
          </a:p>
          <a:p>
            <a:pPr algn="l"/>
            <a:r>
              <a:rPr lang="en-US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Shree Shovon Chowdhury</a:t>
            </a:r>
          </a:p>
          <a:p>
            <a:pPr algn="l"/>
            <a:endParaRPr lang="en-US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  <a:p>
            <a:pPr algn="l"/>
            <a:endParaRPr lang="en-US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3706C2BA-656B-6F2A-EB7B-0CAAE5989747}"/>
              </a:ext>
            </a:extLst>
          </p:cNvPr>
          <p:cNvSpPr txBox="1">
            <a:spLocks/>
          </p:cNvSpPr>
          <p:nvPr/>
        </p:nvSpPr>
        <p:spPr>
          <a:xfrm>
            <a:off x="5635559" y="1653703"/>
            <a:ext cx="2302211" cy="147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US" b="0" i="0" dirty="0">
                <a:solidFill>
                  <a:srgbClr val="30303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190104052</a:t>
            </a:r>
          </a:p>
          <a:p>
            <a:pPr algn="l"/>
            <a:r>
              <a:rPr lang="en-US" b="0" i="0" dirty="0">
                <a:solidFill>
                  <a:srgbClr val="30303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190204077</a:t>
            </a:r>
            <a:endParaRPr lang="en-US" dirty="0">
              <a:solidFill>
                <a:srgbClr val="303030"/>
              </a:solidFill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  <a:p>
            <a:pPr algn="l"/>
            <a:r>
              <a:rPr lang="en-US" b="0" i="0" dirty="0">
                <a:solidFill>
                  <a:srgbClr val="30303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190204089</a:t>
            </a:r>
          </a:p>
          <a:p>
            <a:pPr algn="l"/>
            <a:r>
              <a:rPr lang="en-US" b="0" i="0" dirty="0">
                <a:solidFill>
                  <a:srgbClr val="30303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190204109</a:t>
            </a:r>
            <a:endParaRPr lang="en-US" dirty="0">
              <a:solidFill>
                <a:srgbClr val="303030"/>
              </a:solidFill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  <a:p>
            <a:pPr algn="l"/>
            <a:r>
              <a:rPr lang="en-US" b="0" i="0" dirty="0">
                <a:solidFill>
                  <a:srgbClr val="30303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190204111</a:t>
            </a:r>
            <a:endParaRPr lang="en-US" sz="14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6CBDB647-8C27-3F17-ED0E-EDD5FA378F2E}"/>
              </a:ext>
            </a:extLst>
          </p:cNvPr>
          <p:cNvSpPr txBox="1">
            <a:spLocks/>
          </p:cNvSpPr>
          <p:nvPr/>
        </p:nvSpPr>
        <p:spPr>
          <a:xfrm>
            <a:off x="1108952" y="3285518"/>
            <a:ext cx="4526607" cy="4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US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Group No.  4425</a:t>
            </a:r>
          </a:p>
          <a:p>
            <a:pPr algn="l"/>
            <a:r>
              <a:rPr lang="en-US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Date of presentation: 03 April, 2024</a:t>
            </a:r>
          </a:p>
          <a:p>
            <a:pPr algn="l"/>
            <a:endParaRPr lang="en-US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411B3-982D-C625-DCDF-A090B6DE15D1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0" name="Google Shape;336;p38">
            <a:extLst>
              <a:ext uri="{FF2B5EF4-FFF2-40B4-BE49-F238E27FC236}">
                <a16:creationId xmlns:a16="http://schemas.microsoft.com/office/drawing/2014/main" id="{50E6C757-8860-A0E0-7477-CE5F2A1B060A}"/>
              </a:ext>
            </a:extLst>
          </p:cNvPr>
          <p:cNvCxnSpPr>
            <a:cxnSpLocks/>
          </p:cNvCxnSpPr>
          <p:nvPr/>
        </p:nvCxnSpPr>
        <p:spPr>
          <a:xfrm>
            <a:off x="877083" y="983224"/>
            <a:ext cx="14770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346;p38">
            <a:extLst>
              <a:ext uri="{FF2B5EF4-FFF2-40B4-BE49-F238E27FC236}">
                <a16:creationId xmlns:a16="http://schemas.microsoft.com/office/drawing/2014/main" id="{51041242-2D33-DB24-6D22-71793021ED65}"/>
              </a:ext>
            </a:extLst>
          </p:cNvPr>
          <p:cNvGrpSpPr/>
          <p:nvPr/>
        </p:nvGrpSpPr>
        <p:grpSpPr>
          <a:xfrm>
            <a:off x="799257" y="700392"/>
            <a:ext cx="225689" cy="273116"/>
            <a:chOff x="1550153" y="1999372"/>
            <a:chExt cx="334287" cy="333915"/>
          </a:xfrm>
        </p:grpSpPr>
        <p:sp>
          <p:nvSpPr>
            <p:cNvPr id="12" name="Google Shape;347;p38">
              <a:extLst>
                <a:ext uri="{FF2B5EF4-FFF2-40B4-BE49-F238E27FC236}">
                  <a16:creationId xmlns:a16="http://schemas.microsoft.com/office/drawing/2014/main" id="{5D1793A0-BEB7-A334-F9CE-5CD06809D44A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endParaRPr>
            </a:p>
          </p:txBody>
        </p:sp>
        <p:sp>
          <p:nvSpPr>
            <p:cNvPr id="13" name="Google Shape;348;p38">
              <a:extLst>
                <a:ext uri="{FF2B5EF4-FFF2-40B4-BE49-F238E27FC236}">
                  <a16:creationId xmlns:a16="http://schemas.microsoft.com/office/drawing/2014/main" id="{DC03D9F8-5A7D-8F7B-2DF6-BA3B455101D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endParaRPr>
            </a:p>
          </p:txBody>
        </p:sp>
        <p:sp>
          <p:nvSpPr>
            <p:cNvPr id="14" name="Google Shape;349;p38">
              <a:extLst>
                <a:ext uri="{FF2B5EF4-FFF2-40B4-BE49-F238E27FC236}">
                  <a16:creationId xmlns:a16="http://schemas.microsoft.com/office/drawing/2014/main" id="{C01C8E7A-D8C1-5A8A-3B78-A9ABA41A9561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endParaRPr>
            </a:p>
          </p:txBody>
        </p:sp>
        <p:sp>
          <p:nvSpPr>
            <p:cNvPr id="15" name="Google Shape;350;p38">
              <a:extLst>
                <a:ext uri="{FF2B5EF4-FFF2-40B4-BE49-F238E27FC236}">
                  <a16:creationId xmlns:a16="http://schemas.microsoft.com/office/drawing/2014/main" id="{929C985D-3397-EDD5-A0EF-D6218B3209A2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endParaRPr>
            </a:p>
          </p:txBody>
        </p:sp>
        <p:sp>
          <p:nvSpPr>
            <p:cNvPr id="16" name="Google Shape;351;p38">
              <a:extLst>
                <a:ext uri="{FF2B5EF4-FFF2-40B4-BE49-F238E27FC236}">
                  <a16:creationId xmlns:a16="http://schemas.microsoft.com/office/drawing/2014/main" id="{4C74A974-55A0-0D28-6E49-2FD192A5F1A8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endParaRPr>
            </a:p>
          </p:txBody>
        </p:sp>
        <p:sp>
          <p:nvSpPr>
            <p:cNvPr id="17" name="Google Shape;352;p38">
              <a:extLst>
                <a:ext uri="{FF2B5EF4-FFF2-40B4-BE49-F238E27FC236}">
                  <a16:creationId xmlns:a16="http://schemas.microsoft.com/office/drawing/2014/main" id="{12FAF840-9573-932D-C50D-57D728137F19}"/>
                </a:ext>
              </a:extLst>
            </p:cNvPr>
            <p:cNvSpPr/>
            <p:nvPr/>
          </p:nvSpPr>
          <p:spPr>
            <a:xfrm>
              <a:off x="1550153" y="2126520"/>
              <a:ext cx="157263" cy="118890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4269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6;p36">
            <a:extLst>
              <a:ext uri="{FF2B5EF4-FFF2-40B4-BE49-F238E27FC236}">
                <a16:creationId xmlns:a16="http://schemas.microsoft.com/office/drawing/2014/main" id="{AC02F460-904E-68A3-0B58-DD0BB8EF9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1741"/>
            <a:ext cx="7704000" cy="62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  </a:t>
            </a:r>
            <a:r>
              <a:rPr lang="en-GB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RESUTL ANALYSIS</a:t>
            </a:r>
            <a:br>
              <a:rPr lang="en-US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</a:br>
            <a:endParaRPr dirty="0"/>
          </a:p>
        </p:txBody>
      </p:sp>
      <p:graphicFrame>
        <p:nvGraphicFramePr>
          <p:cNvPr id="7" name="Google Shape;297;p36">
            <a:extLst>
              <a:ext uri="{FF2B5EF4-FFF2-40B4-BE49-F238E27FC236}">
                <a16:creationId xmlns:a16="http://schemas.microsoft.com/office/drawing/2014/main" id="{4E572ED4-BA97-E35A-617D-7E4124D9F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0911"/>
              </p:ext>
            </p:extLst>
          </p:nvPr>
        </p:nvGraphicFramePr>
        <p:xfrm>
          <a:off x="522514" y="1268798"/>
          <a:ext cx="7803626" cy="2992929"/>
        </p:xfrm>
        <a:graphic>
          <a:graphicData uri="http://schemas.openxmlformats.org/drawingml/2006/table">
            <a:tbl>
              <a:tblPr>
                <a:noFill/>
                <a:tableStyleId>{C563AD12-B3B1-4C6C-A595-04267EFED403}</a:tableStyleId>
              </a:tblPr>
              <a:tblGrid>
                <a:gridCol w="149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736">
                  <a:extLst>
                    <a:ext uri="{9D8B030D-6E8A-4147-A177-3AD203B41FA5}">
                      <a16:colId xmlns:a16="http://schemas.microsoft.com/office/drawing/2014/main" val="549950087"/>
                    </a:ext>
                  </a:extLst>
                </a:gridCol>
                <a:gridCol w="163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737">
                  <a:extLst>
                    <a:ext uri="{9D8B030D-6E8A-4147-A177-3AD203B41FA5}">
                      <a16:colId xmlns:a16="http://schemas.microsoft.com/office/drawing/2014/main" val="1783754952"/>
                    </a:ext>
                  </a:extLst>
                </a:gridCol>
                <a:gridCol w="1453067">
                  <a:extLst>
                    <a:ext uri="{9D8B030D-6E8A-4147-A177-3AD203B41FA5}">
                      <a16:colId xmlns:a16="http://schemas.microsoft.com/office/drawing/2014/main" val="1333976896"/>
                    </a:ext>
                  </a:extLst>
                </a:gridCol>
              </a:tblGrid>
              <a:tr h="4700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Cormorant" panose="020B0604020202020204" charset="0"/>
                          <a:ea typeface="Cormorant" panose="020B0604020202020204" charset="0"/>
                          <a:cs typeface="Cormorant" panose="020B0604020202020204" charset="0"/>
                          <a:sym typeface="Playfair Display"/>
                        </a:rPr>
                        <a:t>MODELS</a:t>
                      </a:r>
                      <a:endParaRPr sz="1600" dirty="0">
                        <a:solidFill>
                          <a:schemeClr val="dk1"/>
                        </a:solidFill>
                        <a:latin typeface="Cormorant" panose="020B0604020202020204" charset="0"/>
                        <a:ea typeface="Cormorant" panose="020B0604020202020204" charset="0"/>
                        <a:cs typeface="Cormorant" panose="020B060402020202020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Cormorant" panose="020B0604020202020204" charset="0"/>
                          <a:ea typeface="Cormorant" panose="020B0604020202020204" charset="0"/>
                          <a:cs typeface="Cormorant" panose="020B0604020202020204" charset="0"/>
                          <a:sym typeface="Playfair Display"/>
                        </a:rPr>
                        <a:t>ACCUARCY</a:t>
                      </a:r>
                      <a:endParaRPr sz="1200" dirty="0">
                        <a:solidFill>
                          <a:schemeClr val="dk1"/>
                        </a:solidFill>
                        <a:latin typeface="Cormorant" panose="020B0604020202020204" charset="0"/>
                        <a:ea typeface="Cormorant" panose="020B0604020202020204" charset="0"/>
                        <a:cs typeface="Cormorant" panose="020B060402020202020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Cormorant" panose="020B0604020202020204" charset="0"/>
                          <a:ea typeface="Cormorant" panose="020B0604020202020204" charset="0"/>
                          <a:cs typeface="Cormorant" panose="020B0604020202020204" charset="0"/>
                          <a:sym typeface="Albert Sans"/>
                        </a:rPr>
                        <a:t>RECALL</a:t>
                      </a:r>
                      <a:endParaRPr sz="1600" dirty="0">
                        <a:solidFill>
                          <a:schemeClr val="dk1"/>
                        </a:solidFill>
                        <a:latin typeface="Cormorant" panose="020B0604020202020204" charset="0"/>
                        <a:ea typeface="Cormorant" panose="020B0604020202020204" charset="0"/>
                        <a:cs typeface="Cormorant" panose="020B060402020202020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Cormorant" panose="020B0604020202020204" charset="0"/>
                          <a:ea typeface="Cormorant" panose="020B0604020202020204" charset="0"/>
                          <a:cs typeface="Cormorant" panose="020B0604020202020204" charset="0"/>
                          <a:sym typeface="Albert Sans"/>
                        </a:rPr>
                        <a:t>PRECISION</a:t>
                      </a:r>
                      <a:endParaRPr sz="1000" dirty="0">
                        <a:solidFill>
                          <a:schemeClr val="dk1"/>
                        </a:solidFill>
                        <a:latin typeface="Cormorant" panose="020B0604020202020204" charset="0"/>
                        <a:ea typeface="Cormorant" panose="020B0604020202020204" charset="0"/>
                        <a:cs typeface="Cormorant" panose="020B060402020202020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Cormorant" panose="020B0604020202020204" charset="0"/>
                          <a:ea typeface="Cormorant" panose="020B0604020202020204" charset="0"/>
                          <a:cs typeface="Cormorant" panose="020B0604020202020204" charset="0"/>
                          <a:sym typeface="Albert Sans"/>
                        </a:rPr>
                        <a:t>F1-SCORE</a:t>
                      </a:r>
                      <a:endParaRPr sz="1000" dirty="0">
                        <a:solidFill>
                          <a:schemeClr val="dk1"/>
                        </a:solidFill>
                        <a:latin typeface="Cormorant" panose="020B0604020202020204" charset="0"/>
                        <a:ea typeface="Cormorant" panose="020B0604020202020204" charset="0"/>
                        <a:cs typeface="Cormorant" panose="020B060402020202020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Random Forest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99.89%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99.89%</a:t>
                      </a:r>
                      <a:endParaRPr lang="en-US"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99.88%</a:t>
                      </a:r>
                      <a:endParaRPr lang="en-US"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99.89%</a:t>
                      </a:r>
                      <a:endParaRPr lang="en-US"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Decision Tree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99.81%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99.81%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99.88%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99.88%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SVM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99.81%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99.81%</a:t>
                      </a:r>
                      <a:endParaRPr lang="en-US"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99.80%</a:t>
                      </a:r>
                      <a:endParaRPr lang="en-US"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99.80%</a:t>
                      </a:r>
                      <a:endParaRPr lang="en-US"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KNN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99.00%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99.01%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98.96%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98.95%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Logistic Regression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99.33%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99.33%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99.04%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99.18%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Naïve Bayes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Playfair Display"/>
                        </a:rPr>
                        <a:t>83.36%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83.36%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84.51%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  <a:sym typeface="Albert Sans"/>
                        </a:rPr>
                        <a:t>79.33%</a:t>
                      </a:r>
                      <a:endParaRPr sz="1200" dirty="0">
                        <a:solidFill>
                          <a:schemeClr val="dk1"/>
                        </a:solidFill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7751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CCCF243-7E76-B273-9E3D-AB456E743A45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  <p:cxnSp>
        <p:nvCxnSpPr>
          <p:cNvPr id="9" name="Google Shape;336;p38">
            <a:extLst>
              <a:ext uri="{FF2B5EF4-FFF2-40B4-BE49-F238E27FC236}">
                <a16:creationId xmlns:a16="http://schemas.microsoft.com/office/drawing/2014/main" id="{B9D13FAE-F06B-BA3A-8F73-F1A42FDC66CA}"/>
              </a:ext>
            </a:extLst>
          </p:cNvPr>
          <p:cNvCxnSpPr>
            <a:cxnSpLocks/>
          </p:cNvCxnSpPr>
          <p:nvPr/>
        </p:nvCxnSpPr>
        <p:spPr>
          <a:xfrm>
            <a:off x="2469104" y="979433"/>
            <a:ext cx="43288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337;p38">
            <a:extLst>
              <a:ext uri="{FF2B5EF4-FFF2-40B4-BE49-F238E27FC236}">
                <a16:creationId xmlns:a16="http://schemas.microsoft.com/office/drawing/2014/main" id="{18332739-3DE8-0E3A-3DD2-D3BCC561274F}"/>
              </a:ext>
            </a:extLst>
          </p:cNvPr>
          <p:cNvGrpSpPr/>
          <p:nvPr/>
        </p:nvGrpSpPr>
        <p:grpSpPr>
          <a:xfrm>
            <a:off x="6651197" y="594987"/>
            <a:ext cx="293429" cy="334297"/>
            <a:chOff x="1570577" y="2588312"/>
            <a:chExt cx="293429" cy="334297"/>
          </a:xfrm>
        </p:grpSpPr>
        <p:sp>
          <p:nvSpPr>
            <p:cNvPr id="11" name="Google Shape;338;p38">
              <a:extLst>
                <a:ext uri="{FF2B5EF4-FFF2-40B4-BE49-F238E27FC236}">
                  <a16:creationId xmlns:a16="http://schemas.microsoft.com/office/drawing/2014/main" id="{4C6B53BA-9BF6-A159-5C14-76BD99DC5BA2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9;p38">
              <a:extLst>
                <a:ext uri="{FF2B5EF4-FFF2-40B4-BE49-F238E27FC236}">
                  <a16:creationId xmlns:a16="http://schemas.microsoft.com/office/drawing/2014/main" id="{3B6DF81D-6C66-EDB8-2DD1-6962E9EA469F}"/>
                </a:ext>
              </a:extLst>
            </p:cNvPr>
            <p:cNvSpPr/>
            <p:nvPr/>
          </p:nvSpPr>
          <p:spPr>
            <a:xfrm>
              <a:off x="1678262" y="2780195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0;p38">
              <a:extLst>
                <a:ext uri="{FF2B5EF4-FFF2-40B4-BE49-F238E27FC236}">
                  <a16:creationId xmlns:a16="http://schemas.microsoft.com/office/drawing/2014/main" id="{2F7012E0-8825-C218-DF66-3DCC28F75E17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1;p38">
              <a:extLst>
                <a:ext uri="{FF2B5EF4-FFF2-40B4-BE49-F238E27FC236}">
                  <a16:creationId xmlns:a16="http://schemas.microsoft.com/office/drawing/2014/main" id="{725109A1-FF9B-ACC4-9018-CC7C575E1358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2;p38">
              <a:extLst>
                <a:ext uri="{FF2B5EF4-FFF2-40B4-BE49-F238E27FC236}">
                  <a16:creationId xmlns:a16="http://schemas.microsoft.com/office/drawing/2014/main" id="{62646E86-47BE-5CDD-71A7-EA2211094906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3;p38">
              <a:extLst>
                <a:ext uri="{FF2B5EF4-FFF2-40B4-BE49-F238E27FC236}">
                  <a16:creationId xmlns:a16="http://schemas.microsoft.com/office/drawing/2014/main" id="{22B363D4-DA83-301F-7913-9A06AC9D4BFB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4;p38">
              <a:extLst>
                <a:ext uri="{FF2B5EF4-FFF2-40B4-BE49-F238E27FC236}">
                  <a16:creationId xmlns:a16="http://schemas.microsoft.com/office/drawing/2014/main" id="{051CBE23-6077-9D95-136F-E5F86DA4098C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;p38">
              <a:extLst>
                <a:ext uri="{FF2B5EF4-FFF2-40B4-BE49-F238E27FC236}">
                  <a16:creationId xmlns:a16="http://schemas.microsoft.com/office/drawing/2014/main" id="{41A4C3D8-B034-0881-E5D4-4B2466A785A8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46;p38">
            <a:extLst>
              <a:ext uri="{FF2B5EF4-FFF2-40B4-BE49-F238E27FC236}">
                <a16:creationId xmlns:a16="http://schemas.microsoft.com/office/drawing/2014/main" id="{90F77271-FEED-2C9B-5788-BD6D405FC745}"/>
              </a:ext>
            </a:extLst>
          </p:cNvPr>
          <p:cNvGrpSpPr/>
          <p:nvPr/>
        </p:nvGrpSpPr>
        <p:grpSpPr>
          <a:xfrm>
            <a:off x="2420262" y="594987"/>
            <a:ext cx="334297" cy="333915"/>
            <a:chOff x="1550143" y="1999372"/>
            <a:chExt cx="334297" cy="333915"/>
          </a:xfrm>
        </p:grpSpPr>
        <p:sp>
          <p:nvSpPr>
            <p:cNvPr id="20" name="Google Shape;347;p38">
              <a:extLst>
                <a:ext uri="{FF2B5EF4-FFF2-40B4-BE49-F238E27FC236}">
                  <a16:creationId xmlns:a16="http://schemas.microsoft.com/office/drawing/2014/main" id="{3D52D2A3-35BD-380F-F2FA-C67414799503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38">
              <a:extLst>
                <a:ext uri="{FF2B5EF4-FFF2-40B4-BE49-F238E27FC236}">
                  <a16:creationId xmlns:a16="http://schemas.microsoft.com/office/drawing/2014/main" id="{919FDB0C-3942-6903-F8D1-23AFB2D500A7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;p38">
              <a:extLst>
                <a:ext uri="{FF2B5EF4-FFF2-40B4-BE49-F238E27FC236}">
                  <a16:creationId xmlns:a16="http://schemas.microsoft.com/office/drawing/2014/main" id="{887B65D1-4B32-AC0E-A5E0-724D82346CD9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;p38">
              <a:extLst>
                <a:ext uri="{FF2B5EF4-FFF2-40B4-BE49-F238E27FC236}">
                  <a16:creationId xmlns:a16="http://schemas.microsoft.com/office/drawing/2014/main" id="{8EABF363-13DB-49FB-4D38-71EF082C777C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1;p38">
              <a:extLst>
                <a:ext uri="{FF2B5EF4-FFF2-40B4-BE49-F238E27FC236}">
                  <a16:creationId xmlns:a16="http://schemas.microsoft.com/office/drawing/2014/main" id="{AEDF37D0-7408-2AC7-E7D8-9CB444046CDC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2;p38">
              <a:extLst>
                <a:ext uri="{FF2B5EF4-FFF2-40B4-BE49-F238E27FC236}">
                  <a16:creationId xmlns:a16="http://schemas.microsoft.com/office/drawing/2014/main" id="{6573D5A4-543D-7B84-6BB6-3E0CF7CAFBE2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9C2F18-C24E-50D5-CC82-E0A2630DF9B9}"/>
              </a:ext>
            </a:extLst>
          </p:cNvPr>
          <p:cNvSpPr txBox="1"/>
          <p:nvPr/>
        </p:nvSpPr>
        <p:spPr>
          <a:xfrm>
            <a:off x="3279231" y="4846233"/>
            <a:ext cx="2188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Table: Comparison of models</a:t>
            </a:r>
          </a:p>
        </p:txBody>
      </p:sp>
    </p:spTree>
    <p:extLst>
      <p:ext uri="{BB962C8B-B14F-4D97-AF65-F5344CB8AC3E}">
        <p14:creationId xmlns:p14="http://schemas.microsoft.com/office/powerpoint/2010/main" val="409609185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831700" y="338334"/>
            <a:ext cx="553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RESULT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0125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56716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56735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536FB07-ED93-98F0-B359-4DF5FD23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70" y="1065366"/>
            <a:ext cx="5708071" cy="3527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DD166F-933C-5CFE-843A-5980A4255E32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7AC8A5-0148-441D-14E1-40C592F0AF6C}"/>
              </a:ext>
            </a:extLst>
          </p:cNvPr>
          <p:cNvSpPr txBox="1"/>
          <p:nvPr/>
        </p:nvSpPr>
        <p:spPr>
          <a:xfrm>
            <a:off x="3279231" y="4846233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Graph: Accuracy vs Models</a:t>
            </a:r>
          </a:p>
        </p:txBody>
      </p:sp>
    </p:spTree>
    <p:extLst>
      <p:ext uri="{BB962C8B-B14F-4D97-AF65-F5344CB8AC3E}">
        <p14:creationId xmlns:p14="http://schemas.microsoft.com/office/powerpoint/2010/main" val="353426635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831700" y="338334"/>
            <a:ext cx="553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RESULT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536FB07-ED93-98F0-B359-4DF5FD23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5370" y="1147923"/>
            <a:ext cx="5708071" cy="33626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B50C2A-E823-236C-76DE-568D6735B6A2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42FD53-223D-6E58-8CAA-F197ECB9F016}"/>
              </a:ext>
            </a:extLst>
          </p:cNvPr>
          <p:cNvSpPr txBox="1"/>
          <p:nvPr/>
        </p:nvSpPr>
        <p:spPr>
          <a:xfrm>
            <a:off x="3279231" y="4846233"/>
            <a:ext cx="219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Graph: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94605629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831700" y="338334"/>
            <a:ext cx="553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RESULT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536FB07-ED93-98F0-B359-4DF5FD23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95534" y="1147923"/>
            <a:ext cx="4847742" cy="33626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21AEC6-9B68-4242-B2FF-395DC344A0AC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EC2FB7-392C-5A58-EA27-49485F5304AB}"/>
              </a:ext>
            </a:extLst>
          </p:cNvPr>
          <p:cNvSpPr txBox="1"/>
          <p:nvPr/>
        </p:nvSpPr>
        <p:spPr>
          <a:xfrm>
            <a:off x="3279231" y="4846233"/>
            <a:ext cx="3001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Graph: Result Analysis of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78548564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831700" y="338334"/>
            <a:ext cx="553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RESULT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64FB001-89C2-6117-8E61-32077B0131D4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22D1B7-B5F3-D793-3BFE-D9239BED10C8}"/>
              </a:ext>
            </a:extLst>
          </p:cNvPr>
          <p:cNvSpPr txBox="1"/>
          <p:nvPr/>
        </p:nvSpPr>
        <p:spPr>
          <a:xfrm>
            <a:off x="3279231" y="4846233"/>
            <a:ext cx="2906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Graph: Result Analysis of Decision Tree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9257A23-D2E3-C161-DA6C-97DD3948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45" y="1433019"/>
            <a:ext cx="4629307" cy="28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196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831700" y="338334"/>
            <a:ext cx="553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RESULT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536FB07-ED93-98F0-B359-4DF5FD23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95534" y="1373184"/>
            <a:ext cx="4847741" cy="29121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A13A83-FDBB-77AA-3D50-E2DA1229B596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8C2437-CE17-6141-AD2E-A2A8C21E77FC}"/>
              </a:ext>
            </a:extLst>
          </p:cNvPr>
          <p:cNvSpPr txBox="1"/>
          <p:nvPr/>
        </p:nvSpPr>
        <p:spPr>
          <a:xfrm>
            <a:off x="3279231" y="4846233"/>
            <a:ext cx="2294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Graph: Result Analysis of SVM</a:t>
            </a:r>
          </a:p>
        </p:txBody>
      </p:sp>
    </p:spTree>
    <p:extLst>
      <p:ext uri="{BB962C8B-B14F-4D97-AF65-F5344CB8AC3E}">
        <p14:creationId xmlns:p14="http://schemas.microsoft.com/office/powerpoint/2010/main" val="262795354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831700" y="338334"/>
            <a:ext cx="553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RESULT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D3D3F6-1090-475C-06F4-6808387A450F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3ED5D-97BD-446B-4E2D-96F975E8F311}"/>
              </a:ext>
            </a:extLst>
          </p:cNvPr>
          <p:cNvSpPr txBox="1"/>
          <p:nvPr/>
        </p:nvSpPr>
        <p:spPr>
          <a:xfrm>
            <a:off x="3279231" y="4846233"/>
            <a:ext cx="2284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Graph: Result Analysis of KNN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025337-EA4C-0ABE-8525-D9DFEC7B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92" y="1533045"/>
            <a:ext cx="4401096" cy="26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8169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831700" y="338334"/>
            <a:ext cx="553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RESULT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536FB07-ED93-98F0-B359-4DF5FD23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95534" y="1373184"/>
            <a:ext cx="4847740" cy="29121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3E68CA-FA64-6088-9EE2-96B03EC7897A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160F95-FC29-2AD9-A428-DB6F0CC49C04}"/>
              </a:ext>
            </a:extLst>
          </p:cNvPr>
          <p:cNvSpPr txBox="1"/>
          <p:nvPr/>
        </p:nvSpPr>
        <p:spPr>
          <a:xfrm>
            <a:off x="3279231" y="4846233"/>
            <a:ext cx="3297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Graph: Result Analysis of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7506578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831700" y="338334"/>
            <a:ext cx="553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RESULT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536FB07-ED93-98F0-B359-4DF5FD23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95534" y="1373184"/>
            <a:ext cx="4847740" cy="29121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61BA37-71C8-8507-B99C-3C02DDB85A64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BCE46D-C627-CE7F-49D0-FA1B9DF440FD}"/>
              </a:ext>
            </a:extLst>
          </p:cNvPr>
          <p:cNvSpPr txBox="1"/>
          <p:nvPr/>
        </p:nvSpPr>
        <p:spPr>
          <a:xfrm>
            <a:off x="3279231" y="4846233"/>
            <a:ext cx="283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Graph: Result Analysis of Naïve Bayes</a:t>
            </a:r>
          </a:p>
        </p:txBody>
      </p:sp>
    </p:spTree>
    <p:extLst>
      <p:ext uri="{BB962C8B-B14F-4D97-AF65-F5344CB8AC3E}">
        <p14:creationId xmlns:p14="http://schemas.microsoft.com/office/powerpoint/2010/main" val="326699262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278943" y="-37262"/>
            <a:ext cx="660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CONFUSION MATRIX</a:t>
            </a:r>
            <a:endParaRPr lang="en-US" sz="35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5452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2111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2113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C75BA23-6ABE-F6D2-C2E6-7CF1D36B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73" y="596018"/>
            <a:ext cx="2527607" cy="21023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B75F7E-ECAB-DDB4-575B-D92619A2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80" y="606724"/>
            <a:ext cx="2527607" cy="21023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D5E1FC-7E07-833B-B4C0-35E74F960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473" y="2757245"/>
            <a:ext cx="2527607" cy="21023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299F14-C8D3-0A4B-4A34-3DC65E17C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980" y="2753458"/>
            <a:ext cx="2527607" cy="21023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A98EE7B-F1B5-BF51-9E5A-9FBA09A9184B}"/>
              </a:ext>
            </a:extLst>
          </p:cNvPr>
          <p:cNvSpPr txBox="1"/>
          <p:nvPr/>
        </p:nvSpPr>
        <p:spPr>
          <a:xfrm>
            <a:off x="2743195" y="4832571"/>
            <a:ext cx="4067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Fig: Confusion matrix of Decision Tree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C5FDD7-A7EE-BB01-41EB-F2EBD34EAA61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8194038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39"/>
          <p:cNvCxnSpPr>
            <a:cxnSpLocks/>
          </p:cNvCxnSpPr>
          <p:nvPr/>
        </p:nvCxnSpPr>
        <p:spPr>
          <a:xfrm>
            <a:off x="993534" y="2020666"/>
            <a:ext cx="682643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9"/>
          <p:cNvSpPr txBox="1">
            <a:spLocks noGrp="1"/>
          </p:cNvSpPr>
          <p:nvPr>
            <p:ph type="title"/>
          </p:nvPr>
        </p:nvSpPr>
        <p:spPr>
          <a:xfrm>
            <a:off x="1677649" y="49809"/>
            <a:ext cx="5185800" cy="11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3600"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title" idx="2"/>
          </p:nvPr>
        </p:nvSpPr>
        <p:spPr>
          <a:xfrm flipH="1">
            <a:off x="3035030" y="2170046"/>
            <a:ext cx="4784943" cy="568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Challenges include poor crop choices and lack of awareness about land history, hindering progress.</a:t>
            </a:r>
            <a:endParaRPr sz="15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1"/>
          </p:nvPr>
        </p:nvSpPr>
        <p:spPr>
          <a:xfrm>
            <a:off x="2140085" y="1245909"/>
            <a:ext cx="5762008" cy="84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Agriculture, employing over 50% of Bangladesh's population and occupying 76.06% of the land, is vital for development.</a:t>
            </a:r>
            <a:endParaRPr sz="15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grpSp>
        <p:nvGrpSpPr>
          <p:cNvPr id="361" name="Google Shape;361;p39"/>
          <p:cNvGrpSpPr/>
          <p:nvPr/>
        </p:nvGrpSpPr>
        <p:grpSpPr>
          <a:xfrm>
            <a:off x="855328" y="1683720"/>
            <a:ext cx="253445" cy="259024"/>
            <a:chOff x="4802391" y="2608711"/>
            <a:chExt cx="334297" cy="293464"/>
          </a:xfrm>
        </p:grpSpPr>
        <p:sp>
          <p:nvSpPr>
            <p:cNvPr id="362" name="Google Shape;362;p39"/>
            <p:cNvSpPr/>
            <p:nvPr/>
          </p:nvSpPr>
          <p:spPr>
            <a:xfrm>
              <a:off x="4802391" y="2744914"/>
              <a:ext cx="157261" cy="98457"/>
            </a:xfrm>
            <a:custGeom>
              <a:avLst/>
              <a:gdLst/>
              <a:ahLst/>
              <a:cxnLst/>
              <a:rect l="l" t="t" r="r" b="b"/>
              <a:pathLst>
                <a:path w="4533" h="2838" extrusionOk="0">
                  <a:moveTo>
                    <a:pt x="1" y="0"/>
                  </a:moveTo>
                  <a:lnTo>
                    <a:pt x="1" y="286"/>
                  </a:lnTo>
                  <a:cubicBezTo>
                    <a:pt x="19" y="1695"/>
                    <a:pt x="1160" y="2819"/>
                    <a:pt x="2570" y="2819"/>
                  </a:cubicBezTo>
                  <a:lnTo>
                    <a:pt x="2570" y="2837"/>
                  </a:lnTo>
                  <a:lnTo>
                    <a:pt x="4533" y="2837"/>
                  </a:lnTo>
                  <a:lnTo>
                    <a:pt x="4533" y="2552"/>
                  </a:lnTo>
                  <a:cubicBezTo>
                    <a:pt x="4533" y="1142"/>
                    <a:pt x="3409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979427" y="2745504"/>
              <a:ext cx="157261" cy="97243"/>
            </a:xfrm>
            <a:custGeom>
              <a:avLst/>
              <a:gdLst/>
              <a:ahLst/>
              <a:cxnLst/>
              <a:rect l="l" t="t" r="r" b="b"/>
              <a:pathLst>
                <a:path w="4533" h="2803" extrusionOk="0">
                  <a:moveTo>
                    <a:pt x="2537" y="1"/>
                  </a:moveTo>
                  <a:cubicBezTo>
                    <a:pt x="1143" y="1"/>
                    <a:pt x="18" y="1136"/>
                    <a:pt x="1" y="2535"/>
                  </a:cubicBezTo>
                  <a:lnTo>
                    <a:pt x="1" y="2802"/>
                  </a:lnTo>
                  <a:lnTo>
                    <a:pt x="1981" y="2802"/>
                  </a:lnTo>
                  <a:cubicBezTo>
                    <a:pt x="1992" y="2803"/>
                    <a:pt x="2003" y="2803"/>
                    <a:pt x="2013" y="2803"/>
                  </a:cubicBezTo>
                  <a:cubicBezTo>
                    <a:pt x="3390" y="2803"/>
                    <a:pt x="4515" y="1668"/>
                    <a:pt x="4533" y="287"/>
                  </a:cubicBezTo>
                  <a:lnTo>
                    <a:pt x="4533" y="1"/>
                  </a:lnTo>
                  <a:lnTo>
                    <a:pt x="2570" y="1"/>
                  </a:lnTo>
                  <a:cubicBezTo>
                    <a:pt x="2559" y="1"/>
                    <a:pt x="2548" y="1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802391" y="2825990"/>
              <a:ext cx="334297" cy="76185"/>
            </a:xfrm>
            <a:custGeom>
              <a:avLst/>
              <a:gdLst/>
              <a:ahLst/>
              <a:cxnLst/>
              <a:rect l="l" t="t" r="r" b="b"/>
              <a:pathLst>
                <a:path w="9636" h="2196" extrusionOk="0">
                  <a:moveTo>
                    <a:pt x="215" y="1"/>
                  </a:moveTo>
                  <a:cubicBezTo>
                    <a:pt x="90" y="143"/>
                    <a:pt x="19" y="304"/>
                    <a:pt x="1" y="500"/>
                  </a:cubicBezTo>
                  <a:cubicBezTo>
                    <a:pt x="1" y="1428"/>
                    <a:pt x="2177" y="2195"/>
                    <a:pt x="4818" y="2195"/>
                  </a:cubicBezTo>
                  <a:cubicBezTo>
                    <a:pt x="7459" y="2195"/>
                    <a:pt x="9636" y="1428"/>
                    <a:pt x="9636" y="500"/>
                  </a:cubicBezTo>
                  <a:cubicBezTo>
                    <a:pt x="9636" y="304"/>
                    <a:pt x="9546" y="126"/>
                    <a:pt x="9422" y="1"/>
                  </a:cubicBezTo>
                  <a:cubicBezTo>
                    <a:pt x="8833" y="679"/>
                    <a:pt x="7976" y="1053"/>
                    <a:pt x="7084" y="1053"/>
                  </a:cubicBezTo>
                  <a:lnTo>
                    <a:pt x="2570" y="1053"/>
                  </a:lnTo>
                  <a:cubicBezTo>
                    <a:pt x="1660" y="1053"/>
                    <a:pt x="804" y="679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979427" y="2647706"/>
              <a:ext cx="137452" cy="123852"/>
            </a:xfrm>
            <a:custGeom>
              <a:avLst/>
              <a:gdLst/>
              <a:ahLst/>
              <a:cxnLst/>
              <a:rect l="l" t="t" r="r" b="b"/>
              <a:pathLst>
                <a:path w="3962" h="3570" extrusionOk="0">
                  <a:moveTo>
                    <a:pt x="3376" y="1"/>
                  </a:moveTo>
                  <a:cubicBezTo>
                    <a:pt x="1517" y="1"/>
                    <a:pt x="1" y="1511"/>
                    <a:pt x="1" y="3373"/>
                  </a:cubicBezTo>
                  <a:lnTo>
                    <a:pt x="1" y="3569"/>
                  </a:lnTo>
                  <a:cubicBezTo>
                    <a:pt x="589" y="2749"/>
                    <a:pt x="1535" y="2249"/>
                    <a:pt x="2552" y="2249"/>
                  </a:cubicBezTo>
                  <a:lnTo>
                    <a:pt x="3908" y="2249"/>
                  </a:lnTo>
                  <a:cubicBezTo>
                    <a:pt x="3944" y="2071"/>
                    <a:pt x="3962" y="1874"/>
                    <a:pt x="3962" y="1696"/>
                  </a:cubicBezTo>
                  <a:lnTo>
                    <a:pt x="3962" y="1"/>
                  </a:lnTo>
                  <a:lnTo>
                    <a:pt x="3409" y="1"/>
                  </a:lnTo>
                  <a:cubicBezTo>
                    <a:pt x="3398" y="1"/>
                    <a:pt x="3387" y="1"/>
                    <a:pt x="3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822201" y="2647706"/>
              <a:ext cx="137452" cy="123852"/>
            </a:xfrm>
            <a:custGeom>
              <a:avLst/>
              <a:gdLst/>
              <a:ahLst/>
              <a:cxnLst/>
              <a:rect l="l" t="t" r="r" b="b"/>
              <a:pathLst>
                <a:path w="3962" h="3570" extrusionOk="0">
                  <a:moveTo>
                    <a:pt x="604" y="1"/>
                  </a:moveTo>
                  <a:cubicBezTo>
                    <a:pt x="593" y="1"/>
                    <a:pt x="583" y="1"/>
                    <a:pt x="572" y="1"/>
                  </a:cubicBezTo>
                  <a:lnTo>
                    <a:pt x="1" y="1"/>
                  </a:lnTo>
                  <a:lnTo>
                    <a:pt x="1" y="1678"/>
                  </a:lnTo>
                  <a:cubicBezTo>
                    <a:pt x="1" y="1874"/>
                    <a:pt x="18" y="2053"/>
                    <a:pt x="54" y="2249"/>
                  </a:cubicBezTo>
                  <a:lnTo>
                    <a:pt x="1428" y="2249"/>
                  </a:lnTo>
                  <a:cubicBezTo>
                    <a:pt x="2445" y="2249"/>
                    <a:pt x="3391" y="2749"/>
                    <a:pt x="3962" y="3569"/>
                  </a:cubicBezTo>
                  <a:lnTo>
                    <a:pt x="3962" y="3373"/>
                  </a:lnTo>
                  <a:cubicBezTo>
                    <a:pt x="3962" y="1511"/>
                    <a:pt x="246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924960" y="2608711"/>
              <a:ext cx="89784" cy="105882"/>
            </a:xfrm>
            <a:custGeom>
              <a:avLst/>
              <a:gdLst/>
              <a:ahLst/>
              <a:cxnLst/>
              <a:rect l="l" t="t" r="r" b="b"/>
              <a:pathLst>
                <a:path w="2588" h="3052" extrusionOk="0">
                  <a:moveTo>
                    <a:pt x="1285" y="1"/>
                  </a:moveTo>
                  <a:cubicBezTo>
                    <a:pt x="786" y="393"/>
                    <a:pt x="357" y="857"/>
                    <a:pt x="1" y="1357"/>
                  </a:cubicBezTo>
                  <a:cubicBezTo>
                    <a:pt x="571" y="1803"/>
                    <a:pt x="1018" y="2374"/>
                    <a:pt x="1285" y="3052"/>
                  </a:cubicBezTo>
                  <a:cubicBezTo>
                    <a:pt x="1553" y="2374"/>
                    <a:pt x="1999" y="1803"/>
                    <a:pt x="2588" y="1357"/>
                  </a:cubicBezTo>
                  <a:cubicBezTo>
                    <a:pt x="2213" y="857"/>
                    <a:pt x="1785" y="393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cxnSp>
        <p:nvCxnSpPr>
          <p:cNvPr id="3" name="Google Shape;357;p39">
            <a:extLst>
              <a:ext uri="{FF2B5EF4-FFF2-40B4-BE49-F238E27FC236}">
                <a16:creationId xmlns:a16="http://schemas.microsoft.com/office/drawing/2014/main" id="{6281D079-3798-2DF0-7F92-0D7A9BDA7B6E}"/>
              </a:ext>
            </a:extLst>
          </p:cNvPr>
          <p:cNvCxnSpPr>
            <a:cxnSpLocks/>
          </p:cNvCxnSpPr>
          <p:nvPr/>
        </p:nvCxnSpPr>
        <p:spPr>
          <a:xfrm>
            <a:off x="1033657" y="2827693"/>
            <a:ext cx="682643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359;p39">
            <a:extLst>
              <a:ext uri="{FF2B5EF4-FFF2-40B4-BE49-F238E27FC236}">
                <a16:creationId xmlns:a16="http://schemas.microsoft.com/office/drawing/2014/main" id="{482F65F2-A4A3-7D52-6BA6-C66ED2A5957A}"/>
              </a:ext>
            </a:extLst>
          </p:cNvPr>
          <p:cNvSpPr txBox="1">
            <a:spLocks/>
          </p:cNvSpPr>
          <p:nvPr/>
        </p:nvSpPr>
        <p:spPr>
          <a:xfrm flipH="1">
            <a:off x="2140085" y="2916770"/>
            <a:ext cx="5720011" cy="56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"/>
              <a:buNone/>
              <a:defRPr sz="8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15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Proposed ML-based system considers soil parameters, using algorithms like SVM and Random Forest.</a:t>
            </a:r>
            <a:endParaRPr lang="en-US" sz="15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12" name="Google Shape;357;p39">
            <a:extLst>
              <a:ext uri="{FF2B5EF4-FFF2-40B4-BE49-F238E27FC236}">
                <a16:creationId xmlns:a16="http://schemas.microsoft.com/office/drawing/2014/main" id="{FF2986CF-E1F2-17CB-5F12-C6B6E2D81EE6}"/>
              </a:ext>
            </a:extLst>
          </p:cNvPr>
          <p:cNvCxnSpPr>
            <a:cxnSpLocks/>
          </p:cNvCxnSpPr>
          <p:nvPr/>
        </p:nvCxnSpPr>
        <p:spPr>
          <a:xfrm>
            <a:off x="1073780" y="3574417"/>
            <a:ext cx="682643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59;p39">
            <a:extLst>
              <a:ext uri="{FF2B5EF4-FFF2-40B4-BE49-F238E27FC236}">
                <a16:creationId xmlns:a16="http://schemas.microsoft.com/office/drawing/2014/main" id="{EACF4FAF-68C8-FDDE-6FAF-D02B8A47EF02}"/>
              </a:ext>
            </a:extLst>
          </p:cNvPr>
          <p:cNvSpPr txBox="1">
            <a:spLocks/>
          </p:cNvSpPr>
          <p:nvPr/>
        </p:nvSpPr>
        <p:spPr>
          <a:xfrm flipH="1">
            <a:off x="2869634" y="3739652"/>
            <a:ext cx="4990462" cy="56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"/>
              <a:buNone/>
              <a:defRPr sz="8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1500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Aims to guide farmers in selecting suitable crops, enhancing sustainability and reducing resource usage.</a:t>
            </a:r>
            <a:endParaRPr lang="en-US" sz="15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14" name="Google Shape;357;p39">
            <a:extLst>
              <a:ext uri="{FF2B5EF4-FFF2-40B4-BE49-F238E27FC236}">
                <a16:creationId xmlns:a16="http://schemas.microsoft.com/office/drawing/2014/main" id="{A8B46C49-34D3-E11B-C339-99FA79D25970}"/>
              </a:ext>
            </a:extLst>
          </p:cNvPr>
          <p:cNvCxnSpPr>
            <a:cxnSpLocks/>
          </p:cNvCxnSpPr>
          <p:nvPr/>
        </p:nvCxnSpPr>
        <p:spPr>
          <a:xfrm>
            <a:off x="1073780" y="4397299"/>
            <a:ext cx="682643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361;p39">
            <a:extLst>
              <a:ext uri="{FF2B5EF4-FFF2-40B4-BE49-F238E27FC236}">
                <a16:creationId xmlns:a16="http://schemas.microsoft.com/office/drawing/2014/main" id="{37EAB636-5116-15DF-7BA5-7564C3B68CB8}"/>
              </a:ext>
            </a:extLst>
          </p:cNvPr>
          <p:cNvGrpSpPr/>
          <p:nvPr/>
        </p:nvGrpSpPr>
        <p:grpSpPr>
          <a:xfrm>
            <a:off x="855327" y="3215495"/>
            <a:ext cx="253445" cy="259024"/>
            <a:chOff x="4802391" y="2608711"/>
            <a:chExt cx="334297" cy="293464"/>
          </a:xfrm>
        </p:grpSpPr>
        <p:sp>
          <p:nvSpPr>
            <p:cNvPr id="22" name="Google Shape;362;p39">
              <a:extLst>
                <a:ext uri="{FF2B5EF4-FFF2-40B4-BE49-F238E27FC236}">
                  <a16:creationId xmlns:a16="http://schemas.microsoft.com/office/drawing/2014/main" id="{4286097C-C029-4CEC-3358-A2FCC87F874C}"/>
                </a:ext>
              </a:extLst>
            </p:cNvPr>
            <p:cNvSpPr/>
            <p:nvPr/>
          </p:nvSpPr>
          <p:spPr>
            <a:xfrm>
              <a:off x="4802391" y="2744914"/>
              <a:ext cx="157261" cy="98457"/>
            </a:xfrm>
            <a:custGeom>
              <a:avLst/>
              <a:gdLst/>
              <a:ahLst/>
              <a:cxnLst/>
              <a:rect l="l" t="t" r="r" b="b"/>
              <a:pathLst>
                <a:path w="4533" h="2838" extrusionOk="0">
                  <a:moveTo>
                    <a:pt x="1" y="0"/>
                  </a:moveTo>
                  <a:lnTo>
                    <a:pt x="1" y="286"/>
                  </a:lnTo>
                  <a:cubicBezTo>
                    <a:pt x="19" y="1695"/>
                    <a:pt x="1160" y="2819"/>
                    <a:pt x="2570" y="2819"/>
                  </a:cubicBezTo>
                  <a:lnTo>
                    <a:pt x="2570" y="2837"/>
                  </a:lnTo>
                  <a:lnTo>
                    <a:pt x="4533" y="2837"/>
                  </a:lnTo>
                  <a:lnTo>
                    <a:pt x="4533" y="2552"/>
                  </a:lnTo>
                  <a:cubicBezTo>
                    <a:pt x="4533" y="1142"/>
                    <a:pt x="3409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3" name="Google Shape;363;p39">
              <a:extLst>
                <a:ext uri="{FF2B5EF4-FFF2-40B4-BE49-F238E27FC236}">
                  <a16:creationId xmlns:a16="http://schemas.microsoft.com/office/drawing/2014/main" id="{0304A704-F052-A4E5-E3FC-D1F9BF42EE9F}"/>
                </a:ext>
              </a:extLst>
            </p:cNvPr>
            <p:cNvSpPr/>
            <p:nvPr/>
          </p:nvSpPr>
          <p:spPr>
            <a:xfrm>
              <a:off x="4979427" y="2745504"/>
              <a:ext cx="157261" cy="97243"/>
            </a:xfrm>
            <a:custGeom>
              <a:avLst/>
              <a:gdLst/>
              <a:ahLst/>
              <a:cxnLst/>
              <a:rect l="l" t="t" r="r" b="b"/>
              <a:pathLst>
                <a:path w="4533" h="2803" extrusionOk="0">
                  <a:moveTo>
                    <a:pt x="2537" y="1"/>
                  </a:moveTo>
                  <a:cubicBezTo>
                    <a:pt x="1143" y="1"/>
                    <a:pt x="18" y="1136"/>
                    <a:pt x="1" y="2535"/>
                  </a:cubicBezTo>
                  <a:lnTo>
                    <a:pt x="1" y="2802"/>
                  </a:lnTo>
                  <a:lnTo>
                    <a:pt x="1981" y="2802"/>
                  </a:lnTo>
                  <a:cubicBezTo>
                    <a:pt x="1992" y="2803"/>
                    <a:pt x="2003" y="2803"/>
                    <a:pt x="2013" y="2803"/>
                  </a:cubicBezTo>
                  <a:cubicBezTo>
                    <a:pt x="3390" y="2803"/>
                    <a:pt x="4515" y="1668"/>
                    <a:pt x="4533" y="287"/>
                  </a:cubicBezTo>
                  <a:lnTo>
                    <a:pt x="4533" y="1"/>
                  </a:lnTo>
                  <a:lnTo>
                    <a:pt x="2570" y="1"/>
                  </a:lnTo>
                  <a:cubicBezTo>
                    <a:pt x="2559" y="1"/>
                    <a:pt x="2548" y="1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4" name="Google Shape;364;p39">
              <a:extLst>
                <a:ext uri="{FF2B5EF4-FFF2-40B4-BE49-F238E27FC236}">
                  <a16:creationId xmlns:a16="http://schemas.microsoft.com/office/drawing/2014/main" id="{BF7095D9-F42C-86C2-2E32-3EF907652482}"/>
                </a:ext>
              </a:extLst>
            </p:cNvPr>
            <p:cNvSpPr/>
            <p:nvPr/>
          </p:nvSpPr>
          <p:spPr>
            <a:xfrm>
              <a:off x="4802391" y="2825990"/>
              <a:ext cx="334297" cy="76185"/>
            </a:xfrm>
            <a:custGeom>
              <a:avLst/>
              <a:gdLst/>
              <a:ahLst/>
              <a:cxnLst/>
              <a:rect l="l" t="t" r="r" b="b"/>
              <a:pathLst>
                <a:path w="9636" h="2196" extrusionOk="0">
                  <a:moveTo>
                    <a:pt x="215" y="1"/>
                  </a:moveTo>
                  <a:cubicBezTo>
                    <a:pt x="90" y="143"/>
                    <a:pt x="19" y="304"/>
                    <a:pt x="1" y="500"/>
                  </a:cubicBezTo>
                  <a:cubicBezTo>
                    <a:pt x="1" y="1428"/>
                    <a:pt x="2177" y="2195"/>
                    <a:pt x="4818" y="2195"/>
                  </a:cubicBezTo>
                  <a:cubicBezTo>
                    <a:pt x="7459" y="2195"/>
                    <a:pt x="9636" y="1428"/>
                    <a:pt x="9636" y="500"/>
                  </a:cubicBezTo>
                  <a:cubicBezTo>
                    <a:pt x="9636" y="304"/>
                    <a:pt x="9546" y="126"/>
                    <a:pt x="9422" y="1"/>
                  </a:cubicBezTo>
                  <a:cubicBezTo>
                    <a:pt x="8833" y="679"/>
                    <a:pt x="7976" y="1053"/>
                    <a:pt x="7084" y="1053"/>
                  </a:cubicBezTo>
                  <a:lnTo>
                    <a:pt x="2570" y="1053"/>
                  </a:lnTo>
                  <a:cubicBezTo>
                    <a:pt x="1660" y="1053"/>
                    <a:pt x="804" y="679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5" name="Google Shape;365;p39">
              <a:extLst>
                <a:ext uri="{FF2B5EF4-FFF2-40B4-BE49-F238E27FC236}">
                  <a16:creationId xmlns:a16="http://schemas.microsoft.com/office/drawing/2014/main" id="{74DC9532-1EE9-4BCF-4A08-A49C72DA5F5D}"/>
                </a:ext>
              </a:extLst>
            </p:cNvPr>
            <p:cNvSpPr/>
            <p:nvPr/>
          </p:nvSpPr>
          <p:spPr>
            <a:xfrm>
              <a:off x="4979427" y="2647706"/>
              <a:ext cx="137452" cy="123852"/>
            </a:xfrm>
            <a:custGeom>
              <a:avLst/>
              <a:gdLst/>
              <a:ahLst/>
              <a:cxnLst/>
              <a:rect l="l" t="t" r="r" b="b"/>
              <a:pathLst>
                <a:path w="3962" h="3570" extrusionOk="0">
                  <a:moveTo>
                    <a:pt x="3376" y="1"/>
                  </a:moveTo>
                  <a:cubicBezTo>
                    <a:pt x="1517" y="1"/>
                    <a:pt x="1" y="1511"/>
                    <a:pt x="1" y="3373"/>
                  </a:cubicBezTo>
                  <a:lnTo>
                    <a:pt x="1" y="3569"/>
                  </a:lnTo>
                  <a:cubicBezTo>
                    <a:pt x="589" y="2749"/>
                    <a:pt x="1535" y="2249"/>
                    <a:pt x="2552" y="2249"/>
                  </a:cubicBezTo>
                  <a:lnTo>
                    <a:pt x="3908" y="2249"/>
                  </a:lnTo>
                  <a:cubicBezTo>
                    <a:pt x="3944" y="2071"/>
                    <a:pt x="3962" y="1874"/>
                    <a:pt x="3962" y="1696"/>
                  </a:cubicBezTo>
                  <a:lnTo>
                    <a:pt x="3962" y="1"/>
                  </a:lnTo>
                  <a:lnTo>
                    <a:pt x="3409" y="1"/>
                  </a:lnTo>
                  <a:cubicBezTo>
                    <a:pt x="3398" y="1"/>
                    <a:pt x="3387" y="1"/>
                    <a:pt x="3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6" name="Google Shape;366;p39">
              <a:extLst>
                <a:ext uri="{FF2B5EF4-FFF2-40B4-BE49-F238E27FC236}">
                  <a16:creationId xmlns:a16="http://schemas.microsoft.com/office/drawing/2014/main" id="{533414AB-D332-3CD2-D176-A421E24AF4B2}"/>
                </a:ext>
              </a:extLst>
            </p:cNvPr>
            <p:cNvSpPr/>
            <p:nvPr/>
          </p:nvSpPr>
          <p:spPr>
            <a:xfrm>
              <a:off x="4822201" y="2647706"/>
              <a:ext cx="137452" cy="123852"/>
            </a:xfrm>
            <a:custGeom>
              <a:avLst/>
              <a:gdLst/>
              <a:ahLst/>
              <a:cxnLst/>
              <a:rect l="l" t="t" r="r" b="b"/>
              <a:pathLst>
                <a:path w="3962" h="3570" extrusionOk="0">
                  <a:moveTo>
                    <a:pt x="604" y="1"/>
                  </a:moveTo>
                  <a:cubicBezTo>
                    <a:pt x="593" y="1"/>
                    <a:pt x="583" y="1"/>
                    <a:pt x="572" y="1"/>
                  </a:cubicBezTo>
                  <a:lnTo>
                    <a:pt x="1" y="1"/>
                  </a:lnTo>
                  <a:lnTo>
                    <a:pt x="1" y="1678"/>
                  </a:lnTo>
                  <a:cubicBezTo>
                    <a:pt x="1" y="1874"/>
                    <a:pt x="18" y="2053"/>
                    <a:pt x="54" y="2249"/>
                  </a:cubicBezTo>
                  <a:lnTo>
                    <a:pt x="1428" y="2249"/>
                  </a:lnTo>
                  <a:cubicBezTo>
                    <a:pt x="2445" y="2249"/>
                    <a:pt x="3391" y="2749"/>
                    <a:pt x="3962" y="3569"/>
                  </a:cubicBezTo>
                  <a:lnTo>
                    <a:pt x="3962" y="3373"/>
                  </a:lnTo>
                  <a:cubicBezTo>
                    <a:pt x="3962" y="1511"/>
                    <a:pt x="246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7" name="Google Shape;367;p39">
              <a:extLst>
                <a:ext uri="{FF2B5EF4-FFF2-40B4-BE49-F238E27FC236}">
                  <a16:creationId xmlns:a16="http://schemas.microsoft.com/office/drawing/2014/main" id="{110B5DC5-DB9D-A128-0355-565F689FE959}"/>
                </a:ext>
              </a:extLst>
            </p:cNvPr>
            <p:cNvSpPr/>
            <p:nvPr/>
          </p:nvSpPr>
          <p:spPr>
            <a:xfrm>
              <a:off x="4924960" y="2608711"/>
              <a:ext cx="89784" cy="105882"/>
            </a:xfrm>
            <a:custGeom>
              <a:avLst/>
              <a:gdLst/>
              <a:ahLst/>
              <a:cxnLst/>
              <a:rect l="l" t="t" r="r" b="b"/>
              <a:pathLst>
                <a:path w="2588" h="3052" extrusionOk="0">
                  <a:moveTo>
                    <a:pt x="1285" y="1"/>
                  </a:moveTo>
                  <a:cubicBezTo>
                    <a:pt x="786" y="393"/>
                    <a:pt x="357" y="857"/>
                    <a:pt x="1" y="1357"/>
                  </a:cubicBezTo>
                  <a:cubicBezTo>
                    <a:pt x="571" y="1803"/>
                    <a:pt x="1018" y="2374"/>
                    <a:pt x="1285" y="3052"/>
                  </a:cubicBezTo>
                  <a:cubicBezTo>
                    <a:pt x="1553" y="2374"/>
                    <a:pt x="1999" y="1803"/>
                    <a:pt x="2588" y="1357"/>
                  </a:cubicBezTo>
                  <a:cubicBezTo>
                    <a:pt x="2213" y="857"/>
                    <a:pt x="1785" y="393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grpSp>
        <p:nvGrpSpPr>
          <p:cNvPr id="28" name="Google Shape;361;p39">
            <a:extLst>
              <a:ext uri="{FF2B5EF4-FFF2-40B4-BE49-F238E27FC236}">
                <a16:creationId xmlns:a16="http://schemas.microsoft.com/office/drawing/2014/main" id="{1E2A98F5-F429-76FF-9435-3B1941054933}"/>
              </a:ext>
            </a:extLst>
          </p:cNvPr>
          <p:cNvGrpSpPr/>
          <p:nvPr/>
        </p:nvGrpSpPr>
        <p:grpSpPr>
          <a:xfrm>
            <a:off x="855328" y="2483696"/>
            <a:ext cx="253445" cy="259024"/>
            <a:chOff x="4802391" y="2608711"/>
            <a:chExt cx="334297" cy="293464"/>
          </a:xfrm>
        </p:grpSpPr>
        <p:sp>
          <p:nvSpPr>
            <p:cNvPr id="29" name="Google Shape;362;p39">
              <a:extLst>
                <a:ext uri="{FF2B5EF4-FFF2-40B4-BE49-F238E27FC236}">
                  <a16:creationId xmlns:a16="http://schemas.microsoft.com/office/drawing/2014/main" id="{1C91C0BA-307E-86E3-9686-D25B8C38227D}"/>
                </a:ext>
              </a:extLst>
            </p:cNvPr>
            <p:cNvSpPr/>
            <p:nvPr/>
          </p:nvSpPr>
          <p:spPr>
            <a:xfrm>
              <a:off x="4802391" y="2744914"/>
              <a:ext cx="157261" cy="98457"/>
            </a:xfrm>
            <a:custGeom>
              <a:avLst/>
              <a:gdLst/>
              <a:ahLst/>
              <a:cxnLst/>
              <a:rect l="l" t="t" r="r" b="b"/>
              <a:pathLst>
                <a:path w="4533" h="2838" extrusionOk="0">
                  <a:moveTo>
                    <a:pt x="1" y="0"/>
                  </a:moveTo>
                  <a:lnTo>
                    <a:pt x="1" y="286"/>
                  </a:lnTo>
                  <a:cubicBezTo>
                    <a:pt x="19" y="1695"/>
                    <a:pt x="1160" y="2819"/>
                    <a:pt x="2570" y="2819"/>
                  </a:cubicBezTo>
                  <a:lnTo>
                    <a:pt x="2570" y="2837"/>
                  </a:lnTo>
                  <a:lnTo>
                    <a:pt x="4533" y="2837"/>
                  </a:lnTo>
                  <a:lnTo>
                    <a:pt x="4533" y="2552"/>
                  </a:lnTo>
                  <a:cubicBezTo>
                    <a:pt x="4533" y="1142"/>
                    <a:pt x="3409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0" name="Google Shape;363;p39">
              <a:extLst>
                <a:ext uri="{FF2B5EF4-FFF2-40B4-BE49-F238E27FC236}">
                  <a16:creationId xmlns:a16="http://schemas.microsoft.com/office/drawing/2014/main" id="{9BAC73C8-69FF-BC96-8FCA-71919A274836}"/>
                </a:ext>
              </a:extLst>
            </p:cNvPr>
            <p:cNvSpPr/>
            <p:nvPr/>
          </p:nvSpPr>
          <p:spPr>
            <a:xfrm>
              <a:off x="4979427" y="2745504"/>
              <a:ext cx="157261" cy="97243"/>
            </a:xfrm>
            <a:custGeom>
              <a:avLst/>
              <a:gdLst/>
              <a:ahLst/>
              <a:cxnLst/>
              <a:rect l="l" t="t" r="r" b="b"/>
              <a:pathLst>
                <a:path w="4533" h="2803" extrusionOk="0">
                  <a:moveTo>
                    <a:pt x="2537" y="1"/>
                  </a:moveTo>
                  <a:cubicBezTo>
                    <a:pt x="1143" y="1"/>
                    <a:pt x="18" y="1136"/>
                    <a:pt x="1" y="2535"/>
                  </a:cubicBezTo>
                  <a:lnTo>
                    <a:pt x="1" y="2802"/>
                  </a:lnTo>
                  <a:lnTo>
                    <a:pt x="1981" y="2802"/>
                  </a:lnTo>
                  <a:cubicBezTo>
                    <a:pt x="1992" y="2803"/>
                    <a:pt x="2003" y="2803"/>
                    <a:pt x="2013" y="2803"/>
                  </a:cubicBezTo>
                  <a:cubicBezTo>
                    <a:pt x="3390" y="2803"/>
                    <a:pt x="4515" y="1668"/>
                    <a:pt x="4533" y="287"/>
                  </a:cubicBezTo>
                  <a:lnTo>
                    <a:pt x="4533" y="1"/>
                  </a:lnTo>
                  <a:lnTo>
                    <a:pt x="2570" y="1"/>
                  </a:lnTo>
                  <a:cubicBezTo>
                    <a:pt x="2559" y="1"/>
                    <a:pt x="2548" y="1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1" name="Google Shape;364;p39">
              <a:extLst>
                <a:ext uri="{FF2B5EF4-FFF2-40B4-BE49-F238E27FC236}">
                  <a16:creationId xmlns:a16="http://schemas.microsoft.com/office/drawing/2014/main" id="{0545F6C7-12F2-B395-228E-C153D29B47CE}"/>
                </a:ext>
              </a:extLst>
            </p:cNvPr>
            <p:cNvSpPr/>
            <p:nvPr/>
          </p:nvSpPr>
          <p:spPr>
            <a:xfrm>
              <a:off x="4802391" y="2825990"/>
              <a:ext cx="334297" cy="76185"/>
            </a:xfrm>
            <a:custGeom>
              <a:avLst/>
              <a:gdLst/>
              <a:ahLst/>
              <a:cxnLst/>
              <a:rect l="l" t="t" r="r" b="b"/>
              <a:pathLst>
                <a:path w="9636" h="2196" extrusionOk="0">
                  <a:moveTo>
                    <a:pt x="215" y="1"/>
                  </a:moveTo>
                  <a:cubicBezTo>
                    <a:pt x="90" y="143"/>
                    <a:pt x="19" y="304"/>
                    <a:pt x="1" y="500"/>
                  </a:cubicBezTo>
                  <a:cubicBezTo>
                    <a:pt x="1" y="1428"/>
                    <a:pt x="2177" y="2195"/>
                    <a:pt x="4818" y="2195"/>
                  </a:cubicBezTo>
                  <a:cubicBezTo>
                    <a:pt x="7459" y="2195"/>
                    <a:pt x="9636" y="1428"/>
                    <a:pt x="9636" y="500"/>
                  </a:cubicBezTo>
                  <a:cubicBezTo>
                    <a:pt x="9636" y="304"/>
                    <a:pt x="9546" y="126"/>
                    <a:pt x="9422" y="1"/>
                  </a:cubicBezTo>
                  <a:cubicBezTo>
                    <a:pt x="8833" y="679"/>
                    <a:pt x="7976" y="1053"/>
                    <a:pt x="7084" y="1053"/>
                  </a:cubicBezTo>
                  <a:lnTo>
                    <a:pt x="2570" y="1053"/>
                  </a:lnTo>
                  <a:cubicBezTo>
                    <a:pt x="1660" y="1053"/>
                    <a:pt x="804" y="679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2" name="Google Shape;365;p39">
              <a:extLst>
                <a:ext uri="{FF2B5EF4-FFF2-40B4-BE49-F238E27FC236}">
                  <a16:creationId xmlns:a16="http://schemas.microsoft.com/office/drawing/2014/main" id="{F739E85D-049E-335C-FA53-CC2A2449C2C5}"/>
                </a:ext>
              </a:extLst>
            </p:cNvPr>
            <p:cNvSpPr/>
            <p:nvPr/>
          </p:nvSpPr>
          <p:spPr>
            <a:xfrm>
              <a:off x="4979427" y="2647706"/>
              <a:ext cx="137452" cy="123852"/>
            </a:xfrm>
            <a:custGeom>
              <a:avLst/>
              <a:gdLst/>
              <a:ahLst/>
              <a:cxnLst/>
              <a:rect l="l" t="t" r="r" b="b"/>
              <a:pathLst>
                <a:path w="3962" h="3570" extrusionOk="0">
                  <a:moveTo>
                    <a:pt x="3376" y="1"/>
                  </a:moveTo>
                  <a:cubicBezTo>
                    <a:pt x="1517" y="1"/>
                    <a:pt x="1" y="1511"/>
                    <a:pt x="1" y="3373"/>
                  </a:cubicBezTo>
                  <a:lnTo>
                    <a:pt x="1" y="3569"/>
                  </a:lnTo>
                  <a:cubicBezTo>
                    <a:pt x="589" y="2749"/>
                    <a:pt x="1535" y="2249"/>
                    <a:pt x="2552" y="2249"/>
                  </a:cubicBezTo>
                  <a:lnTo>
                    <a:pt x="3908" y="2249"/>
                  </a:lnTo>
                  <a:cubicBezTo>
                    <a:pt x="3944" y="2071"/>
                    <a:pt x="3962" y="1874"/>
                    <a:pt x="3962" y="1696"/>
                  </a:cubicBezTo>
                  <a:lnTo>
                    <a:pt x="3962" y="1"/>
                  </a:lnTo>
                  <a:lnTo>
                    <a:pt x="3409" y="1"/>
                  </a:lnTo>
                  <a:cubicBezTo>
                    <a:pt x="3398" y="1"/>
                    <a:pt x="3387" y="1"/>
                    <a:pt x="3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3" name="Google Shape;366;p39">
              <a:extLst>
                <a:ext uri="{FF2B5EF4-FFF2-40B4-BE49-F238E27FC236}">
                  <a16:creationId xmlns:a16="http://schemas.microsoft.com/office/drawing/2014/main" id="{73B916B0-43AB-7A72-7CF8-B3C4C6B4E48F}"/>
                </a:ext>
              </a:extLst>
            </p:cNvPr>
            <p:cNvSpPr/>
            <p:nvPr/>
          </p:nvSpPr>
          <p:spPr>
            <a:xfrm>
              <a:off x="4822201" y="2647706"/>
              <a:ext cx="137452" cy="123852"/>
            </a:xfrm>
            <a:custGeom>
              <a:avLst/>
              <a:gdLst/>
              <a:ahLst/>
              <a:cxnLst/>
              <a:rect l="l" t="t" r="r" b="b"/>
              <a:pathLst>
                <a:path w="3962" h="3570" extrusionOk="0">
                  <a:moveTo>
                    <a:pt x="604" y="1"/>
                  </a:moveTo>
                  <a:cubicBezTo>
                    <a:pt x="593" y="1"/>
                    <a:pt x="583" y="1"/>
                    <a:pt x="572" y="1"/>
                  </a:cubicBezTo>
                  <a:lnTo>
                    <a:pt x="1" y="1"/>
                  </a:lnTo>
                  <a:lnTo>
                    <a:pt x="1" y="1678"/>
                  </a:lnTo>
                  <a:cubicBezTo>
                    <a:pt x="1" y="1874"/>
                    <a:pt x="18" y="2053"/>
                    <a:pt x="54" y="2249"/>
                  </a:cubicBezTo>
                  <a:lnTo>
                    <a:pt x="1428" y="2249"/>
                  </a:lnTo>
                  <a:cubicBezTo>
                    <a:pt x="2445" y="2249"/>
                    <a:pt x="3391" y="2749"/>
                    <a:pt x="3962" y="3569"/>
                  </a:cubicBezTo>
                  <a:lnTo>
                    <a:pt x="3962" y="3373"/>
                  </a:lnTo>
                  <a:cubicBezTo>
                    <a:pt x="3962" y="1511"/>
                    <a:pt x="246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4" name="Google Shape;367;p39">
              <a:extLst>
                <a:ext uri="{FF2B5EF4-FFF2-40B4-BE49-F238E27FC236}">
                  <a16:creationId xmlns:a16="http://schemas.microsoft.com/office/drawing/2014/main" id="{602A3272-BC2E-C20A-A06A-9AF83BA03817}"/>
                </a:ext>
              </a:extLst>
            </p:cNvPr>
            <p:cNvSpPr/>
            <p:nvPr/>
          </p:nvSpPr>
          <p:spPr>
            <a:xfrm>
              <a:off x="4924960" y="2608711"/>
              <a:ext cx="89784" cy="105882"/>
            </a:xfrm>
            <a:custGeom>
              <a:avLst/>
              <a:gdLst/>
              <a:ahLst/>
              <a:cxnLst/>
              <a:rect l="l" t="t" r="r" b="b"/>
              <a:pathLst>
                <a:path w="2588" h="3052" extrusionOk="0">
                  <a:moveTo>
                    <a:pt x="1285" y="1"/>
                  </a:moveTo>
                  <a:cubicBezTo>
                    <a:pt x="786" y="393"/>
                    <a:pt x="357" y="857"/>
                    <a:pt x="1" y="1357"/>
                  </a:cubicBezTo>
                  <a:cubicBezTo>
                    <a:pt x="571" y="1803"/>
                    <a:pt x="1018" y="2374"/>
                    <a:pt x="1285" y="3052"/>
                  </a:cubicBezTo>
                  <a:cubicBezTo>
                    <a:pt x="1553" y="2374"/>
                    <a:pt x="1999" y="1803"/>
                    <a:pt x="2588" y="1357"/>
                  </a:cubicBezTo>
                  <a:cubicBezTo>
                    <a:pt x="2213" y="857"/>
                    <a:pt x="1785" y="393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grpSp>
        <p:nvGrpSpPr>
          <p:cNvPr id="35" name="Google Shape;361;p39">
            <a:extLst>
              <a:ext uri="{FF2B5EF4-FFF2-40B4-BE49-F238E27FC236}">
                <a16:creationId xmlns:a16="http://schemas.microsoft.com/office/drawing/2014/main" id="{2E39BE98-607F-4DE0-7897-4F2EA89E5451}"/>
              </a:ext>
            </a:extLst>
          </p:cNvPr>
          <p:cNvGrpSpPr/>
          <p:nvPr/>
        </p:nvGrpSpPr>
        <p:grpSpPr>
          <a:xfrm>
            <a:off x="859190" y="4049199"/>
            <a:ext cx="253445" cy="259024"/>
            <a:chOff x="4802391" y="2608711"/>
            <a:chExt cx="334297" cy="293464"/>
          </a:xfrm>
        </p:grpSpPr>
        <p:sp>
          <p:nvSpPr>
            <p:cNvPr id="36" name="Google Shape;362;p39">
              <a:extLst>
                <a:ext uri="{FF2B5EF4-FFF2-40B4-BE49-F238E27FC236}">
                  <a16:creationId xmlns:a16="http://schemas.microsoft.com/office/drawing/2014/main" id="{5DE14997-BFAC-ADB4-5EF0-BB209496C23F}"/>
                </a:ext>
              </a:extLst>
            </p:cNvPr>
            <p:cNvSpPr/>
            <p:nvPr/>
          </p:nvSpPr>
          <p:spPr>
            <a:xfrm>
              <a:off x="4802391" y="2744914"/>
              <a:ext cx="157261" cy="98457"/>
            </a:xfrm>
            <a:custGeom>
              <a:avLst/>
              <a:gdLst/>
              <a:ahLst/>
              <a:cxnLst/>
              <a:rect l="l" t="t" r="r" b="b"/>
              <a:pathLst>
                <a:path w="4533" h="2838" extrusionOk="0">
                  <a:moveTo>
                    <a:pt x="1" y="0"/>
                  </a:moveTo>
                  <a:lnTo>
                    <a:pt x="1" y="286"/>
                  </a:lnTo>
                  <a:cubicBezTo>
                    <a:pt x="19" y="1695"/>
                    <a:pt x="1160" y="2819"/>
                    <a:pt x="2570" y="2819"/>
                  </a:cubicBezTo>
                  <a:lnTo>
                    <a:pt x="2570" y="2837"/>
                  </a:lnTo>
                  <a:lnTo>
                    <a:pt x="4533" y="2837"/>
                  </a:lnTo>
                  <a:lnTo>
                    <a:pt x="4533" y="2552"/>
                  </a:lnTo>
                  <a:cubicBezTo>
                    <a:pt x="4533" y="1142"/>
                    <a:pt x="3409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7" name="Google Shape;363;p39">
              <a:extLst>
                <a:ext uri="{FF2B5EF4-FFF2-40B4-BE49-F238E27FC236}">
                  <a16:creationId xmlns:a16="http://schemas.microsoft.com/office/drawing/2014/main" id="{9C625480-75A7-9D4C-2392-9385C5B0CCDD}"/>
                </a:ext>
              </a:extLst>
            </p:cNvPr>
            <p:cNvSpPr/>
            <p:nvPr/>
          </p:nvSpPr>
          <p:spPr>
            <a:xfrm>
              <a:off x="4979427" y="2745504"/>
              <a:ext cx="157261" cy="97243"/>
            </a:xfrm>
            <a:custGeom>
              <a:avLst/>
              <a:gdLst/>
              <a:ahLst/>
              <a:cxnLst/>
              <a:rect l="l" t="t" r="r" b="b"/>
              <a:pathLst>
                <a:path w="4533" h="2803" extrusionOk="0">
                  <a:moveTo>
                    <a:pt x="2537" y="1"/>
                  </a:moveTo>
                  <a:cubicBezTo>
                    <a:pt x="1143" y="1"/>
                    <a:pt x="18" y="1136"/>
                    <a:pt x="1" y="2535"/>
                  </a:cubicBezTo>
                  <a:lnTo>
                    <a:pt x="1" y="2802"/>
                  </a:lnTo>
                  <a:lnTo>
                    <a:pt x="1981" y="2802"/>
                  </a:lnTo>
                  <a:cubicBezTo>
                    <a:pt x="1992" y="2803"/>
                    <a:pt x="2003" y="2803"/>
                    <a:pt x="2013" y="2803"/>
                  </a:cubicBezTo>
                  <a:cubicBezTo>
                    <a:pt x="3390" y="2803"/>
                    <a:pt x="4515" y="1668"/>
                    <a:pt x="4533" y="287"/>
                  </a:cubicBezTo>
                  <a:lnTo>
                    <a:pt x="4533" y="1"/>
                  </a:lnTo>
                  <a:lnTo>
                    <a:pt x="2570" y="1"/>
                  </a:lnTo>
                  <a:cubicBezTo>
                    <a:pt x="2559" y="1"/>
                    <a:pt x="2548" y="1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8" name="Google Shape;364;p39">
              <a:extLst>
                <a:ext uri="{FF2B5EF4-FFF2-40B4-BE49-F238E27FC236}">
                  <a16:creationId xmlns:a16="http://schemas.microsoft.com/office/drawing/2014/main" id="{796B24D6-F636-F045-D94A-7AD859AAC091}"/>
                </a:ext>
              </a:extLst>
            </p:cNvPr>
            <p:cNvSpPr/>
            <p:nvPr/>
          </p:nvSpPr>
          <p:spPr>
            <a:xfrm>
              <a:off x="4802391" y="2825990"/>
              <a:ext cx="334297" cy="76185"/>
            </a:xfrm>
            <a:custGeom>
              <a:avLst/>
              <a:gdLst/>
              <a:ahLst/>
              <a:cxnLst/>
              <a:rect l="l" t="t" r="r" b="b"/>
              <a:pathLst>
                <a:path w="9636" h="2196" extrusionOk="0">
                  <a:moveTo>
                    <a:pt x="215" y="1"/>
                  </a:moveTo>
                  <a:cubicBezTo>
                    <a:pt x="90" y="143"/>
                    <a:pt x="19" y="304"/>
                    <a:pt x="1" y="500"/>
                  </a:cubicBezTo>
                  <a:cubicBezTo>
                    <a:pt x="1" y="1428"/>
                    <a:pt x="2177" y="2195"/>
                    <a:pt x="4818" y="2195"/>
                  </a:cubicBezTo>
                  <a:cubicBezTo>
                    <a:pt x="7459" y="2195"/>
                    <a:pt x="9636" y="1428"/>
                    <a:pt x="9636" y="500"/>
                  </a:cubicBezTo>
                  <a:cubicBezTo>
                    <a:pt x="9636" y="304"/>
                    <a:pt x="9546" y="126"/>
                    <a:pt x="9422" y="1"/>
                  </a:cubicBezTo>
                  <a:cubicBezTo>
                    <a:pt x="8833" y="679"/>
                    <a:pt x="7976" y="1053"/>
                    <a:pt x="7084" y="1053"/>
                  </a:cubicBezTo>
                  <a:lnTo>
                    <a:pt x="2570" y="1053"/>
                  </a:lnTo>
                  <a:cubicBezTo>
                    <a:pt x="1660" y="1053"/>
                    <a:pt x="804" y="679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39" name="Google Shape;365;p39">
              <a:extLst>
                <a:ext uri="{FF2B5EF4-FFF2-40B4-BE49-F238E27FC236}">
                  <a16:creationId xmlns:a16="http://schemas.microsoft.com/office/drawing/2014/main" id="{27478270-0DF7-6834-6D80-0A692CF86A93}"/>
                </a:ext>
              </a:extLst>
            </p:cNvPr>
            <p:cNvSpPr/>
            <p:nvPr/>
          </p:nvSpPr>
          <p:spPr>
            <a:xfrm>
              <a:off x="4979427" y="2647706"/>
              <a:ext cx="137452" cy="123852"/>
            </a:xfrm>
            <a:custGeom>
              <a:avLst/>
              <a:gdLst/>
              <a:ahLst/>
              <a:cxnLst/>
              <a:rect l="l" t="t" r="r" b="b"/>
              <a:pathLst>
                <a:path w="3962" h="3570" extrusionOk="0">
                  <a:moveTo>
                    <a:pt x="3376" y="1"/>
                  </a:moveTo>
                  <a:cubicBezTo>
                    <a:pt x="1517" y="1"/>
                    <a:pt x="1" y="1511"/>
                    <a:pt x="1" y="3373"/>
                  </a:cubicBezTo>
                  <a:lnTo>
                    <a:pt x="1" y="3569"/>
                  </a:lnTo>
                  <a:cubicBezTo>
                    <a:pt x="589" y="2749"/>
                    <a:pt x="1535" y="2249"/>
                    <a:pt x="2552" y="2249"/>
                  </a:cubicBezTo>
                  <a:lnTo>
                    <a:pt x="3908" y="2249"/>
                  </a:lnTo>
                  <a:cubicBezTo>
                    <a:pt x="3944" y="2071"/>
                    <a:pt x="3962" y="1874"/>
                    <a:pt x="3962" y="1696"/>
                  </a:cubicBezTo>
                  <a:lnTo>
                    <a:pt x="3962" y="1"/>
                  </a:lnTo>
                  <a:lnTo>
                    <a:pt x="3409" y="1"/>
                  </a:lnTo>
                  <a:cubicBezTo>
                    <a:pt x="3398" y="1"/>
                    <a:pt x="3387" y="1"/>
                    <a:pt x="3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40" name="Google Shape;366;p39">
              <a:extLst>
                <a:ext uri="{FF2B5EF4-FFF2-40B4-BE49-F238E27FC236}">
                  <a16:creationId xmlns:a16="http://schemas.microsoft.com/office/drawing/2014/main" id="{7C12A25D-6FC5-1088-C393-B7B069B2339D}"/>
                </a:ext>
              </a:extLst>
            </p:cNvPr>
            <p:cNvSpPr/>
            <p:nvPr/>
          </p:nvSpPr>
          <p:spPr>
            <a:xfrm>
              <a:off x="4822201" y="2647706"/>
              <a:ext cx="137452" cy="123852"/>
            </a:xfrm>
            <a:custGeom>
              <a:avLst/>
              <a:gdLst/>
              <a:ahLst/>
              <a:cxnLst/>
              <a:rect l="l" t="t" r="r" b="b"/>
              <a:pathLst>
                <a:path w="3962" h="3570" extrusionOk="0">
                  <a:moveTo>
                    <a:pt x="604" y="1"/>
                  </a:moveTo>
                  <a:cubicBezTo>
                    <a:pt x="593" y="1"/>
                    <a:pt x="583" y="1"/>
                    <a:pt x="572" y="1"/>
                  </a:cubicBezTo>
                  <a:lnTo>
                    <a:pt x="1" y="1"/>
                  </a:lnTo>
                  <a:lnTo>
                    <a:pt x="1" y="1678"/>
                  </a:lnTo>
                  <a:cubicBezTo>
                    <a:pt x="1" y="1874"/>
                    <a:pt x="18" y="2053"/>
                    <a:pt x="54" y="2249"/>
                  </a:cubicBezTo>
                  <a:lnTo>
                    <a:pt x="1428" y="2249"/>
                  </a:lnTo>
                  <a:cubicBezTo>
                    <a:pt x="2445" y="2249"/>
                    <a:pt x="3391" y="2749"/>
                    <a:pt x="3962" y="3569"/>
                  </a:cubicBezTo>
                  <a:lnTo>
                    <a:pt x="3962" y="3373"/>
                  </a:lnTo>
                  <a:cubicBezTo>
                    <a:pt x="3962" y="1511"/>
                    <a:pt x="246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41" name="Google Shape;367;p39">
              <a:extLst>
                <a:ext uri="{FF2B5EF4-FFF2-40B4-BE49-F238E27FC236}">
                  <a16:creationId xmlns:a16="http://schemas.microsoft.com/office/drawing/2014/main" id="{6043B4ED-06CE-D88E-931A-B7ED52DEB63D}"/>
                </a:ext>
              </a:extLst>
            </p:cNvPr>
            <p:cNvSpPr/>
            <p:nvPr/>
          </p:nvSpPr>
          <p:spPr>
            <a:xfrm>
              <a:off x="4924960" y="2608711"/>
              <a:ext cx="89784" cy="105882"/>
            </a:xfrm>
            <a:custGeom>
              <a:avLst/>
              <a:gdLst/>
              <a:ahLst/>
              <a:cxnLst/>
              <a:rect l="l" t="t" r="r" b="b"/>
              <a:pathLst>
                <a:path w="2588" h="3052" extrusionOk="0">
                  <a:moveTo>
                    <a:pt x="1285" y="1"/>
                  </a:moveTo>
                  <a:cubicBezTo>
                    <a:pt x="786" y="393"/>
                    <a:pt x="357" y="857"/>
                    <a:pt x="1" y="1357"/>
                  </a:cubicBezTo>
                  <a:cubicBezTo>
                    <a:pt x="571" y="1803"/>
                    <a:pt x="1018" y="2374"/>
                    <a:pt x="1285" y="3052"/>
                  </a:cubicBezTo>
                  <a:cubicBezTo>
                    <a:pt x="1553" y="2374"/>
                    <a:pt x="1999" y="1803"/>
                    <a:pt x="2588" y="1357"/>
                  </a:cubicBezTo>
                  <a:cubicBezTo>
                    <a:pt x="2213" y="857"/>
                    <a:pt x="1785" y="393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8016397-A4BD-20C8-2FAC-A10392848B31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278943" y="-37262"/>
            <a:ext cx="660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CONFUSION MATRIX</a:t>
            </a:r>
            <a:endParaRPr lang="en-US" sz="35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48215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14806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14825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C75BA23-6ABE-F6D2-C2E6-7CF1D36B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0453" y="599616"/>
            <a:ext cx="2583236" cy="20943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B75F7E-ECAB-DDB4-575B-D92619A2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629434"/>
            <a:ext cx="2583235" cy="2052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D5E1FC-7E07-833B-B4C0-35E74F960B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40453" y="2759919"/>
            <a:ext cx="2583236" cy="20500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299F14-C8D3-0A4B-4A34-3DC65E17CA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2000" y="2741110"/>
            <a:ext cx="2583235" cy="20831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3F4F46-8219-4024-CE0A-63E20A1B95B5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472D1D-7CC7-7D16-1BA0-E62F6D2E36E6}"/>
              </a:ext>
            </a:extLst>
          </p:cNvPr>
          <p:cNvSpPr txBox="1"/>
          <p:nvPr/>
        </p:nvSpPr>
        <p:spPr>
          <a:xfrm>
            <a:off x="2743195" y="4832571"/>
            <a:ext cx="4067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Fig: Confusion matrix of Random Forest</a:t>
            </a:r>
          </a:p>
        </p:txBody>
      </p:sp>
    </p:spTree>
    <p:extLst>
      <p:ext uri="{BB962C8B-B14F-4D97-AF65-F5344CB8AC3E}">
        <p14:creationId xmlns:p14="http://schemas.microsoft.com/office/powerpoint/2010/main" val="96111242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278943" y="-37262"/>
            <a:ext cx="660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CONFUSION MATRIX</a:t>
            </a:r>
            <a:endParaRPr lang="en-US" sz="35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48215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14806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14825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C75BA23-6ABE-F6D2-C2E6-7CF1D36B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1681" y="599616"/>
            <a:ext cx="2484860" cy="20943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B75F7E-ECAB-DDB4-575B-D92619A2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4140" y="629434"/>
            <a:ext cx="2434874" cy="2052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D5E1FC-7E07-833B-B4C0-35E74F960B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7960" y="2780939"/>
            <a:ext cx="2432301" cy="20500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299F14-C8D3-0A4B-4A34-3DC65E17CA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5783" y="2762130"/>
            <a:ext cx="2471589" cy="20831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E46F5B-A270-32E5-9D31-2FCD7E3813B6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04EA3E-C8A1-60D9-2A9D-5F7BE6295717}"/>
              </a:ext>
            </a:extLst>
          </p:cNvPr>
          <p:cNvSpPr txBox="1"/>
          <p:nvPr/>
        </p:nvSpPr>
        <p:spPr>
          <a:xfrm>
            <a:off x="2743195" y="4832571"/>
            <a:ext cx="4067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Fig: Confusion matrix of Naïve Bayes</a:t>
            </a:r>
          </a:p>
        </p:txBody>
      </p:sp>
    </p:spTree>
    <p:extLst>
      <p:ext uri="{BB962C8B-B14F-4D97-AF65-F5344CB8AC3E}">
        <p14:creationId xmlns:p14="http://schemas.microsoft.com/office/powerpoint/2010/main" val="299946878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C4A5D1-5CD9-38B8-45D2-FE0FB0460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8102" y="405324"/>
            <a:ext cx="3608962" cy="757200"/>
          </a:xfrm>
        </p:spPr>
        <p:txBody>
          <a:bodyPr/>
          <a:lstStyle/>
          <a:p>
            <a:pPr algn="ctr"/>
            <a:r>
              <a:rPr lang="en-US" sz="36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    CHALLENGES</a:t>
            </a:r>
            <a:endParaRPr lang="en-US" sz="18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F25C966-1287-9F85-3D7F-FE94B678CF9D}"/>
              </a:ext>
            </a:extLst>
          </p:cNvPr>
          <p:cNvSpPr txBox="1">
            <a:spLocks/>
          </p:cNvSpPr>
          <p:nvPr/>
        </p:nvSpPr>
        <p:spPr>
          <a:xfrm>
            <a:off x="1037617" y="1532188"/>
            <a:ext cx="7036340" cy="174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Difficulty in finding required information.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Difficulty in translating Bengali information into English. 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Difficulty in verification of the translated information by experts.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A34E-14D0-ECE3-D6F6-93D6324107D2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</a:t>
            </a:r>
          </a:p>
        </p:txBody>
      </p:sp>
      <p:cxnSp>
        <p:nvCxnSpPr>
          <p:cNvPr id="7" name="Google Shape;336;p38">
            <a:extLst>
              <a:ext uri="{FF2B5EF4-FFF2-40B4-BE49-F238E27FC236}">
                <a16:creationId xmlns:a16="http://schemas.microsoft.com/office/drawing/2014/main" id="{8BE40AB5-9825-A197-CBF1-F79B1AA3831E}"/>
              </a:ext>
            </a:extLst>
          </p:cNvPr>
          <p:cNvCxnSpPr>
            <a:cxnSpLocks/>
          </p:cNvCxnSpPr>
          <p:nvPr/>
        </p:nvCxnSpPr>
        <p:spPr>
          <a:xfrm>
            <a:off x="2490281" y="1090096"/>
            <a:ext cx="43288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37;p38">
            <a:extLst>
              <a:ext uri="{FF2B5EF4-FFF2-40B4-BE49-F238E27FC236}">
                <a16:creationId xmlns:a16="http://schemas.microsoft.com/office/drawing/2014/main" id="{3B1E08CC-4F5C-E782-794B-481DB4AB89B3}"/>
              </a:ext>
            </a:extLst>
          </p:cNvPr>
          <p:cNvGrpSpPr/>
          <p:nvPr/>
        </p:nvGrpSpPr>
        <p:grpSpPr>
          <a:xfrm>
            <a:off x="6617754" y="756008"/>
            <a:ext cx="293429" cy="334297"/>
            <a:chOff x="1570577" y="2588312"/>
            <a:chExt cx="293429" cy="334297"/>
          </a:xfrm>
        </p:grpSpPr>
        <p:sp>
          <p:nvSpPr>
            <p:cNvPr id="9" name="Google Shape;338;p38">
              <a:extLst>
                <a:ext uri="{FF2B5EF4-FFF2-40B4-BE49-F238E27FC236}">
                  <a16:creationId xmlns:a16="http://schemas.microsoft.com/office/drawing/2014/main" id="{C6118EAE-EBCB-8037-F07D-9928FB390184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9;p38">
              <a:extLst>
                <a:ext uri="{FF2B5EF4-FFF2-40B4-BE49-F238E27FC236}">
                  <a16:creationId xmlns:a16="http://schemas.microsoft.com/office/drawing/2014/main" id="{B935B249-3E8C-97C2-D476-E74A21C412E1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1348B7A8-7CE7-265D-12E6-E25751534F8C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;p38">
              <a:extLst>
                <a:ext uri="{FF2B5EF4-FFF2-40B4-BE49-F238E27FC236}">
                  <a16:creationId xmlns:a16="http://schemas.microsoft.com/office/drawing/2014/main" id="{7EDF5F9C-8F23-C980-2CA7-35737C98D9A4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2;p38">
              <a:extLst>
                <a:ext uri="{FF2B5EF4-FFF2-40B4-BE49-F238E27FC236}">
                  <a16:creationId xmlns:a16="http://schemas.microsoft.com/office/drawing/2014/main" id="{4618A6CA-AEF5-15C4-1D8C-9DFBF4D7A18F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3;p38">
              <a:extLst>
                <a:ext uri="{FF2B5EF4-FFF2-40B4-BE49-F238E27FC236}">
                  <a16:creationId xmlns:a16="http://schemas.microsoft.com/office/drawing/2014/main" id="{477DEC4F-1B2C-70C6-1D57-5ECB8A522C8C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4;p38">
              <a:extLst>
                <a:ext uri="{FF2B5EF4-FFF2-40B4-BE49-F238E27FC236}">
                  <a16:creationId xmlns:a16="http://schemas.microsoft.com/office/drawing/2014/main" id="{C12F2ACE-5BD7-1C06-9C07-695311DC2D3F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;p38">
              <a:extLst>
                <a:ext uri="{FF2B5EF4-FFF2-40B4-BE49-F238E27FC236}">
                  <a16:creationId xmlns:a16="http://schemas.microsoft.com/office/drawing/2014/main" id="{C82F2AD1-A32C-832D-BBCA-87A049BB7612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46;p38">
            <a:extLst>
              <a:ext uri="{FF2B5EF4-FFF2-40B4-BE49-F238E27FC236}">
                <a16:creationId xmlns:a16="http://schemas.microsoft.com/office/drawing/2014/main" id="{63F03B6C-D417-B4F7-235C-A8E1F00FF339}"/>
              </a:ext>
            </a:extLst>
          </p:cNvPr>
          <p:cNvGrpSpPr/>
          <p:nvPr/>
        </p:nvGrpSpPr>
        <p:grpSpPr>
          <a:xfrm>
            <a:off x="2371953" y="756193"/>
            <a:ext cx="334297" cy="333915"/>
            <a:chOff x="1550143" y="1999372"/>
            <a:chExt cx="334297" cy="333915"/>
          </a:xfrm>
        </p:grpSpPr>
        <p:sp>
          <p:nvSpPr>
            <p:cNvPr id="18" name="Google Shape;347;p38">
              <a:extLst>
                <a:ext uri="{FF2B5EF4-FFF2-40B4-BE49-F238E27FC236}">
                  <a16:creationId xmlns:a16="http://schemas.microsoft.com/office/drawing/2014/main" id="{6B37AC1B-EE86-14BB-7153-167245FC843D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8;p38">
              <a:extLst>
                <a:ext uri="{FF2B5EF4-FFF2-40B4-BE49-F238E27FC236}">
                  <a16:creationId xmlns:a16="http://schemas.microsoft.com/office/drawing/2014/main" id="{BD96AFB4-5768-324D-0060-84A1AC4B8898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;p38">
              <a:extLst>
                <a:ext uri="{FF2B5EF4-FFF2-40B4-BE49-F238E27FC236}">
                  <a16:creationId xmlns:a16="http://schemas.microsoft.com/office/drawing/2014/main" id="{1FF8C866-726B-D409-621A-2FE8AA1DE38A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0;p38">
              <a:extLst>
                <a:ext uri="{FF2B5EF4-FFF2-40B4-BE49-F238E27FC236}">
                  <a16:creationId xmlns:a16="http://schemas.microsoft.com/office/drawing/2014/main" id="{4061E09E-4E28-D8A4-ED40-4E862E5FEFFD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1;p38">
              <a:extLst>
                <a:ext uri="{FF2B5EF4-FFF2-40B4-BE49-F238E27FC236}">
                  <a16:creationId xmlns:a16="http://schemas.microsoft.com/office/drawing/2014/main" id="{F163575C-E364-774F-A22F-2F62F3D11E5C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2;p38">
              <a:extLst>
                <a:ext uri="{FF2B5EF4-FFF2-40B4-BE49-F238E27FC236}">
                  <a16:creationId xmlns:a16="http://schemas.microsoft.com/office/drawing/2014/main" id="{209FF44C-FFF3-C7EC-A09B-139A7D69CBD4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48559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1D7C-F64F-4200-B479-4FC751E0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96603"/>
            <a:ext cx="7704000" cy="572700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504ED-BAE8-47C4-8AAE-EF74EF9613DA}"/>
              </a:ext>
            </a:extLst>
          </p:cNvPr>
          <p:cNvSpPr txBox="1"/>
          <p:nvPr/>
        </p:nvSpPr>
        <p:spPr>
          <a:xfrm>
            <a:off x="720000" y="1593895"/>
            <a:ext cx="81673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500" b="0" i="0" u="none" strike="noStrike" dirty="0">
                <a:solidFill>
                  <a:srgbClr val="00000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Conduct comprehensive cost-benefit analyses considering production rates, field sizes, and financial aspects.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Fertilizer recommendation to the farmers.</a:t>
            </a:r>
            <a:endParaRPr lang="en-GB" sz="2500" b="0" i="0" u="none" strike="noStrike" dirty="0">
              <a:solidFill>
                <a:srgbClr val="000000"/>
              </a:solidFill>
              <a:effectLst/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500" b="0" i="0" u="none" strike="noStrike" dirty="0">
                <a:solidFill>
                  <a:srgbClr val="00000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Anticipate significant improvements in productivity and financial gains for farmers through this approach.</a:t>
            </a:r>
          </a:p>
          <a:p>
            <a:pPr fontAlgn="base"/>
            <a:endParaRPr lang="en-GB" sz="2500" b="0" i="0" u="none" strike="noStrike" dirty="0">
              <a:solidFill>
                <a:srgbClr val="000000"/>
              </a:solidFill>
              <a:effectLst/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500" b="0" i="0" u="none" strike="noStrike" dirty="0">
              <a:solidFill>
                <a:srgbClr val="000000"/>
              </a:solidFill>
              <a:effectLst/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sz="2500" b="0" i="0" u="none" strike="noStrike" dirty="0">
              <a:solidFill>
                <a:srgbClr val="000000"/>
              </a:solidFill>
              <a:effectLst/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F6ECB-7709-AC54-6958-30405980F0EE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</a:t>
            </a:r>
          </a:p>
        </p:txBody>
      </p:sp>
      <p:cxnSp>
        <p:nvCxnSpPr>
          <p:cNvPr id="5" name="Google Shape;336;p38">
            <a:extLst>
              <a:ext uri="{FF2B5EF4-FFF2-40B4-BE49-F238E27FC236}">
                <a16:creationId xmlns:a16="http://schemas.microsoft.com/office/drawing/2014/main" id="{D995A714-628F-AD1C-E793-1BD3E753354A}"/>
              </a:ext>
            </a:extLst>
          </p:cNvPr>
          <p:cNvCxnSpPr>
            <a:cxnSpLocks/>
          </p:cNvCxnSpPr>
          <p:nvPr/>
        </p:nvCxnSpPr>
        <p:spPr>
          <a:xfrm>
            <a:off x="2568101" y="1255488"/>
            <a:ext cx="39397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337;p38">
            <a:extLst>
              <a:ext uri="{FF2B5EF4-FFF2-40B4-BE49-F238E27FC236}">
                <a16:creationId xmlns:a16="http://schemas.microsoft.com/office/drawing/2014/main" id="{821CCF61-C6DB-0D94-2475-566B15D94000}"/>
              </a:ext>
            </a:extLst>
          </p:cNvPr>
          <p:cNvGrpSpPr/>
          <p:nvPr/>
        </p:nvGrpSpPr>
        <p:grpSpPr>
          <a:xfrm>
            <a:off x="6374563" y="921388"/>
            <a:ext cx="293429" cy="334297"/>
            <a:chOff x="1570577" y="2588312"/>
            <a:chExt cx="293429" cy="334297"/>
          </a:xfrm>
        </p:grpSpPr>
        <p:sp>
          <p:nvSpPr>
            <p:cNvPr id="7" name="Google Shape;338;p38">
              <a:extLst>
                <a:ext uri="{FF2B5EF4-FFF2-40B4-BE49-F238E27FC236}">
                  <a16:creationId xmlns:a16="http://schemas.microsoft.com/office/drawing/2014/main" id="{9190693C-8D00-052D-E258-E6AA23F3A08B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9;p38">
              <a:extLst>
                <a:ext uri="{FF2B5EF4-FFF2-40B4-BE49-F238E27FC236}">
                  <a16:creationId xmlns:a16="http://schemas.microsoft.com/office/drawing/2014/main" id="{67337977-AE4C-D315-9D7D-C9A349277FC7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0;p38">
              <a:extLst>
                <a:ext uri="{FF2B5EF4-FFF2-40B4-BE49-F238E27FC236}">
                  <a16:creationId xmlns:a16="http://schemas.microsoft.com/office/drawing/2014/main" id="{7E1DBAE9-41F5-13BF-12C1-5BD97333E74C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1;p38">
              <a:extLst>
                <a:ext uri="{FF2B5EF4-FFF2-40B4-BE49-F238E27FC236}">
                  <a16:creationId xmlns:a16="http://schemas.microsoft.com/office/drawing/2014/main" id="{DB9D665F-FAE5-F213-D848-1C40BA5AABF9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2;p38">
              <a:extLst>
                <a:ext uri="{FF2B5EF4-FFF2-40B4-BE49-F238E27FC236}">
                  <a16:creationId xmlns:a16="http://schemas.microsoft.com/office/drawing/2014/main" id="{3914609E-FD04-E1DD-E359-7E89F94AB4D8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3;p38">
              <a:extLst>
                <a:ext uri="{FF2B5EF4-FFF2-40B4-BE49-F238E27FC236}">
                  <a16:creationId xmlns:a16="http://schemas.microsoft.com/office/drawing/2014/main" id="{D22604D2-27E2-CC17-002F-FF2DC41D4401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4;p38">
              <a:extLst>
                <a:ext uri="{FF2B5EF4-FFF2-40B4-BE49-F238E27FC236}">
                  <a16:creationId xmlns:a16="http://schemas.microsoft.com/office/drawing/2014/main" id="{4E531151-46E8-D264-B9A4-3365D464E6A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5;p38">
              <a:extLst>
                <a:ext uri="{FF2B5EF4-FFF2-40B4-BE49-F238E27FC236}">
                  <a16:creationId xmlns:a16="http://schemas.microsoft.com/office/drawing/2014/main" id="{DA067802-4CD3-3159-282D-04BE1CA9E9DD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46;p38">
            <a:extLst>
              <a:ext uri="{FF2B5EF4-FFF2-40B4-BE49-F238E27FC236}">
                <a16:creationId xmlns:a16="http://schemas.microsoft.com/office/drawing/2014/main" id="{934E2B4F-1139-CB57-7879-7C66D07EA633}"/>
              </a:ext>
            </a:extLst>
          </p:cNvPr>
          <p:cNvGrpSpPr/>
          <p:nvPr/>
        </p:nvGrpSpPr>
        <p:grpSpPr>
          <a:xfrm>
            <a:off x="2410867" y="921573"/>
            <a:ext cx="334297" cy="333915"/>
            <a:chOff x="1550143" y="1999372"/>
            <a:chExt cx="334297" cy="333915"/>
          </a:xfrm>
        </p:grpSpPr>
        <p:sp>
          <p:nvSpPr>
            <p:cNvPr id="16" name="Google Shape;347;p38">
              <a:extLst>
                <a:ext uri="{FF2B5EF4-FFF2-40B4-BE49-F238E27FC236}">
                  <a16:creationId xmlns:a16="http://schemas.microsoft.com/office/drawing/2014/main" id="{FE122723-069E-98EE-CC83-A7E8D24B8B72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;p38">
              <a:extLst>
                <a:ext uri="{FF2B5EF4-FFF2-40B4-BE49-F238E27FC236}">
                  <a16:creationId xmlns:a16="http://schemas.microsoft.com/office/drawing/2014/main" id="{99DCC6D5-2666-D595-D343-7D944AC7AE83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9;p38">
              <a:extLst>
                <a:ext uri="{FF2B5EF4-FFF2-40B4-BE49-F238E27FC236}">
                  <a16:creationId xmlns:a16="http://schemas.microsoft.com/office/drawing/2014/main" id="{18B1B081-9763-1126-6CE9-B57509B63165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0;p38">
              <a:extLst>
                <a:ext uri="{FF2B5EF4-FFF2-40B4-BE49-F238E27FC236}">
                  <a16:creationId xmlns:a16="http://schemas.microsoft.com/office/drawing/2014/main" id="{DDC7F6A1-FA06-3D09-8048-91C91521155F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1;p38">
              <a:extLst>
                <a:ext uri="{FF2B5EF4-FFF2-40B4-BE49-F238E27FC236}">
                  <a16:creationId xmlns:a16="http://schemas.microsoft.com/office/drawing/2014/main" id="{B39F3B32-7992-A7B9-3DDD-C10299EB1927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2;p38">
              <a:extLst>
                <a:ext uri="{FF2B5EF4-FFF2-40B4-BE49-F238E27FC236}">
                  <a16:creationId xmlns:a16="http://schemas.microsoft.com/office/drawing/2014/main" id="{6CF56883-268B-9901-E74A-8504E8D6BB1F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6186259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1D7C-F64F-4200-B479-4FC751E0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06331"/>
            <a:ext cx="7704000" cy="572700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504ED-BAE8-47C4-8AAE-EF74EF9613DA}"/>
              </a:ext>
            </a:extLst>
          </p:cNvPr>
          <p:cNvSpPr txBox="1"/>
          <p:nvPr/>
        </p:nvSpPr>
        <p:spPr>
          <a:xfrm>
            <a:off x="703385" y="1668026"/>
            <a:ext cx="80028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Stresses precision crop advice in Bangladesh's varied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agro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-ecology.</a:t>
            </a:r>
          </a:p>
          <a:p>
            <a:pPr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Advocates ongoing research for sustainable agriculture.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Recommends a technology-driven strategy.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2898F-F801-C0C0-8CA4-AEA71D1DFF04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</a:t>
            </a:r>
          </a:p>
        </p:txBody>
      </p:sp>
      <p:cxnSp>
        <p:nvCxnSpPr>
          <p:cNvPr id="16" name="Google Shape;336;p38">
            <a:extLst>
              <a:ext uri="{FF2B5EF4-FFF2-40B4-BE49-F238E27FC236}">
                <a16:creationId xmlns:a16="http://schemas.microsoft.com/office/drawing/2014/main" id="{CDD821EA-66B7-302C-3EC4-986FEBE2844E}"/>
              </a:ext>
            </a:extLst>
          </p:cNvPr>
          <p:cNvCxnSpPr>
            <a:cxnSpLocks/>
          </p:cNvCxnSpPr>
          <p:nvPr/>
        </p:nvCxnSpPr>
        <p:spPr>
          <a:xfrm>
            <a:off x="2568101" y="1255488"/>
            <a:ext cx="39397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oogle Shape;337;p38">
            <a:extLst>
              <a:ext uri="{FF2B5EF4-FFF2-40B4-BE49-F238E27FC236}">
                <a16:creationId xmlns:a16="http://schemas.microsoft.com/office/drawing/2014/main" id="{9F66925E-36FC-BD13-99C8-79DA57BC472C}"/>
              </a:ext>
            </a:extLst>
          </p:cNvPr>
          <p:cNvGrpSpPr/>
          <p:nvPr/>
        </p:nvGrpSpPr>
        <p:grpSpPr>
          <a:xfrm>
            <a:off x="6374563" y="921388"/>
            <a:ext cx="293429" cy="334297"/>
            <a:chOff x="1570577" y="2588312"/>
            <a:chExt cx="293429" cy="334297"/>
          </a:xfrm>
        </p:grpSpPr>
        <p:sp>
          <p:nvSpPr>
            <p:cNvPr id="18" name="Google Shape;338;p38">
              <a:extLst>
                <a:ext uri="{FF2B5EF4-FFF2-40B4-BE49-F238E27FC236}">
                  <a16:creationId xmlns:a16="http://schemas.microsoft.com/office/drawing/2014/main" id="{DB60C834-33E1-2A0B-C55C-FAEBC01CEE79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9;p38">
              <a:extLst>
                <a:ext uri="{FF2B5EF4-FFF2-40B4-BE49-F238E27FC236}">
                  <a16:creationId xmlns:a16="http://schemas.microsoft.com/office/drawing/2014/main" id="{81690509-6295-8686-F410-AC12316D1B0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0;p38">
              <a:extLst>
                <a:ext uri="{FF2B5EF4-FFF2-40B4-BE49-F238E27FC236}">
                  <a16:creationId xmlns:a16="http://schemas.microsoft.com/office/drawing/2014/main" id="{605C7F9B-B9B9-A434-FAFF-0158F1CB4B89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1;p38">
              <a:extLst>
                <a:ext uri="{FF2B5EF4-FFF2-40B4-BE49-F238E27FC236}">
                  <a16:creationId xmlns:a16="http://schemas.microsoft.com/office/drawing/2014/main" id="{40B0E570-DAF2-544C-880D-2A436286F511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2;p38">
              <a:extLst>
                <a:ext uri="{FF2B5EF4-FFF2-40B4-BE49-F238E27FC236}">
                  <a16:creationId xmlns:a16="http://schemas.microsoft.com/office/drawing/2014/main" id="{6876D399-0D01-983F-C608-EA89F0822932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3;p38">
              <a:extLst>
                <a:ext uri="{FF2B5EF4-FFF2-40B4-BE49-F238E27FC236}">
                  <a16:creationId xmlns:a16="http://schemas.microsoft.com/office/drawing/2014/main" id="{7C41DF87-3E1C-5930-462A-B05CCCFB546E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4;p38">
              <a:extLst>
                <a:ext uri="{FF2B5EF4-FFF2-40B4-BE49-F238E27FC236}">
                  <a16:creationId xmlns:a16="http://schemas.microsoft.com/office/drawing/2014/main" id="{2B3A6AC2-9BD0-168C-269A-F868CB65F46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5;p38">
              <a:extLst>
                <a:ext uri="{FF2B5EF4-FFF2-40B4-BE49-F238E27FC236}">
                  <a16:creationId xmlns:a16="http://schemas.microsoft.com/office/drawing/2014/main" id="{BF849364-B006-8116-A0EB-9AD616981C9A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46;p38">
            <a:extLst>
              <a:ext uri="{FF2B5EF4-FFF2-40B4-BE49-F238E27FC236}">
                <a16:creationId xmlns:a16="http://schemas.microsoft.com/office/drawing/2014/main" id="{2339FFB7-53FD-F17B-BF50-DE5EF43967B2}"/>
              </a:ext>
            </a:extLst>
          </p:cNvPr>
          <p:cNvGrpSpPr/>
          <p:nvPr/>
        </p:nvGrpSpPr>
        <p:grpSpPr>
          <a:xfrm>
            <a:off x="2410867" y="921573"/>
            <a:ext cx="334297" cy="333915"/>
            <a:chOff x="1550143" y="1999372"/>
            <a:chExt cx="334297" cy="333915"/>
          </a:xfrm>
        </p:grpSpPr>
        <p:sp>
          <p:nvSpPr>
            <p:cNvPr id="27" name="Google Shape;347;p38">
              <a:extLst>
                <a:ext uri="{FF2B5EF4-FFF2-40B4-BE49-F238E27FC236}">
                  <a16:creationId xmlns:a16="http://schemas.microsoft.com/office/drawing/2014/main" id="{D2EDE383-2E15-D1A4-8507-A9F738171FBB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8;p38">
              <a:extLst>
                <a:ext uri="{FF2B5EF4-FFF2-40B4-BE49-F238E27FC236}">
                  <a16:creationId xmlns:a16="http://schemas.microsoft.com/office/drawing/2014/main" id="{85D45237-DD7F-D275-D858-06C09361F539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9;p38">
              <a:extLst>
                <a:ext uri="{FF2B5EF4-FFF2-40B4-BE49-F238E27FC236}">
                  <a16:creationId xmlns:a16="http://schemas.microsoft.com/office/drawing/2014/main" id="{75FB9743-FF76-C368-AFD6-D1DC7189339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0;p38">
              <a:extLst>
                <a:ext uri="{FF2B5EF4-FFF2-40B4-BE49-F238E27FC236}">
                  <a16:creationId xmlns:a16="http://schemas.microsoft.com/office/drawing/2014/main" id="{786A2C84-F545-DBBB-3772-012F70114D91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1;p38">
              <a:extLst>
                <a:ext uri="{FF2B5EF4-FFF2-40B4-BE49-F238E27FC236}">
                  <a16:creationId xmlns:a16="http://schemas.microsoft.com/office/drawing/2014/main" id="{0CB57CB2-07B7-7510-D223-73F2B928234D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2;p38">
              <a:extLst>
                <a:ext uri="{FF2B5EF4-FFF2-40B4-BE49-F238E27FC236}">
                  <a16:creationId xmlns:a16="http://schemas.microsoft.com/office/drawing/2014/main" id="{B7497679-6032-D86C-6A26-E52DC6ECA328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650064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B5EA-581B-236A-C6CA-0E8462E4D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367" y="1322964"/>
            <a:ext cx="6319266" cy="995466"/>
          </a:xfrm>
        </p:spPr>
        <p:txBody>
          <a:bodyPr/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0ED23FF-CE3B-D124-9F80-DB342CDAD58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77355" y="2694567"/>
            <a:ext cx="3480816" cy="476651"/>
          </a:xfrm>
        </p:spPr>
        <p:txBody>
          <a:bodyPr/>
          <a:lstStyle/>
          <a:p>
            <a:r>
              <a:rPr lang="en-US" sz="2800" dirty="0"/>
              <a:t>Any questions?</a:t>
            </a:r>
          </a:p>
        </p:txBody>
      </p:sp>
      <p:cxnSp>
        <p:nvCxnSpPr>
          <p:cNvPr id="7" name="Google Shape;336;p38">
            <a:extLst>
              <a:ext uri="{FF2B5EF4-FFF2-40B4-BE49-F238E27FC236}">
                <a16:creationId xmlns:a16="http://schemas.microsoft.com/office/drawing/2014/main" id="{0E7E0FE9-9637-46BD-9F56-E085F0D54D4A}"/>
              </a:ext>
            </a:extLst>
          </p:cNvPr>
          <p:cNvCxnSpPr/>
          <p:nvPr/>
        </p:nvCxnSpPr>
        <p:spPr>
          <a:xfrm>
            <a:off x="1165726" y="2325517"/>
            <a:ext cx="685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37;p38">
            <a:extLst>
              <a:ext uri="{FF2B5EF4-FFF2-40B4-BE49-F238E27FC236}">
                <a16:creationId xmlns:a16="http://schemas.microsoft.com/office/drawing/2014/main" id="{45E68CFD-9DF4-4517-88A0-2B2EAFB4924A}"/>
              </a:ext>
            </a:extLst>
          </p:cNvPr>
          <p:cNvGrpSpPr/>
          <p:nvPr/>
        </p:nvGrpSpPr>
        <p:grpSpPr>
          <a:xfrm>
            <a:off x="7726707" y="1991429"/>
            <a:ext cx="293429" cy="334297"/>
            <a:chOff x="1570577" y="2588312"/>
            <a:chExt cx="293429" cy="334297"/>
          </a:xfrm>
        </p:grpSpPr>
        <p:sp>
          <p:nvSpPr>
            <p:cNvPr id="9" name="Google Shape;338;p38">
              <a:extLst>
                <a:ext uri="{FF2B5EF4-FFF2-40B4-BE49-F238E27FC236}">
                  <a16:creationId xmlns:a16="http://schemas.microsoft.com/office/drawing/2014/main" id="{FD76AB73-A2CF-482B-8E93-CCC68EF5A2D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9;p38">
              <a:extLst>
                <a:ext uri="{FF2B5EF4-FFF2-40B4-BE49-F238E27FC236}">
                  <a16:creationId xmlns:a16="http://schemas.microsoft.com/office/drawing/2014/main" id="{A57A6477-BE96-4BBB-92C4-38753FC39E92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30EBCAD1-1E01-4FEA-BFA3-6DF40A7F629D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;p38">
              <a:extLst>
                <a:ext uri="{FF2B5EF4-FFF2-40B4-BE49-F238E27FC236}">
                  <a16:creationId xmlns:a16="http://schemas.microsoft.com/office/drawing/2014/main" id="{339632B5-44A8-4D59-8E9E-BA0C74A3B14D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2;p38">
              <a:extLst>
                <a:ext uri="{FF2B5EF4-FFF2-40B4-BE49-F238E27FC236}">
                  <a16:creationId xmlns:a16="http://schemas.microsoft.com/office/drawing/2014/main" id="{AFDCB3AD-0B29-42BF-A149-78DA0C4BDB1A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3;p38">
              <a:extLst>
                <a:ext uri="{FF2B5EF4-FFF2-40B4-BE49-F238E27FC236}">
                  <a16:creationId xmlns:a16="http://schemas.microsoft.com/office/drawing/2014/main" id="{D4DE3BB0-4410-4749-A79D-2FD8ECDE7F2A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4;p38">
              <a:extLst>
                <a:ext uri="{FF2B5EF4-FFF2-40B4-BE49-F238E27FC236}">
                  <a16:creationId xmlns:a16="http://schemas.microsoft.com/office/drawing/2014/main" id="{3BC3AC54-39C5-4829-9A5F-A32DFE9F704B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;p38">
              <a:extLst>
                <a:ext uri="{FF2B5EF4-FFF2-40B4-BE49-F238E27FC236}">
                  <a16:creationId xmlns:a16="http://schemas.microsoft.com/office/drawing/2014/main" id="{CB07A777-AF97-43F0-B997-884C1539D5AB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46;p38">
            <a:extLst>
              <a:ext uri="{FF2B5EF4-FFF2-40B4-BE49-F238E27FC236}">
                <a16:creationId xmlns:a16="http://schemas.microsoft.com/office/drawing/2014/main" id="{6A9799CA-6734-4FBC-A759-63BA823E6901}"/>
              </a:ext>
            </a:extLst>
          </p:cNvPr>
          <p:cNvGrpSpPr/>
          <p:nvPr/>
        </p:nvGrpSpPr>
        <p:grpSpPr>
          <a:xfrm>
            <a:off x="1165723" y="1991614"/>
            <a:ext cx="334297" cy="333915"/>
            <a:chOff x="1550143" y="1999372"/>
            <a:chExt cx="334297" cy="333915"/>
          </a:xfrm>
        </p:grpSpPr>
        <p:sp>
          <p:nvSpPr>
            <p:cNvPr id="18" name="Google Shape;347;p38">
              <a:extLst>
                <a:ext uri="{FF2B5EF4-FFF2-40B4-BE49-F238E27FC236}">
                  <a16:creationId xmlns:a16="http://schemas.microsoft.com/office/drawing/2014/main" id="{58DF59CA-2E04-4CA1-BB47-D83FB7152DE6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8;p38">
              <a:extLst>
                <a:ext uri="{FF2B5EF4-FFF2-40B4-BE49-F238E27FC236}">
                  <a16:creationId xmlns:a16="http://schemas.microsoft.com/office/drawing/2014/main" id="{ECBBA1B7-924A-4654-A161-4847D94B6D4E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;p38">
              <a:extLst>
                <a:ext uri="{FF2B5EF4-FFF2-40B4-BE49-F238E27FC236}">
                  <a16:creationId xmlns:a16="http://schemas.microsoft.com/office/drawing/2014/main" id="{53979050-3F08-424E-AB19-6D02DC5FC777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0;p38">
              <a:extLst>
                <a:ext uri="{FF2B5EF4-FFF2-40B4-BE49-F238E27FC236}">
                  <a16:creationId xmlns:a16="http://schemas.microsoft.com/office/drawing/2014/main" id="{EFF1A032-960F-407D-A623-FA7AC58E733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1;p38">
              <a:extLst>
                <a:ext uri="{FF2B5EF4-FFF2-40B4-BE49-F238E27FC236}">
                  <a16:creationId xmlns:a16="http://schemas.microsoft.com/office/drawing/2014/main" id="{ACF9AACA-B8AE-47F4-B8FB-4D1B968CB8E1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2;p38">
              <a:extLst>
                <a:ext uri="{FF2B5EF4-FFF2-40B4-BE49-F238E27FC236}">
                  <a16:creationId xmlns:a16="http://schemas.microsoft.com/office/drawing/2014/main" id="{6DF5869C-4743-4516-9DF1-72EFE6320ECC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5244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831700" y="338334"/>
            <a:ext cx="553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MOTIVATION</a:t>
            </a:r>
            <a:endParaRPr lang="en-US" sz="35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03A070-94BF-E7A8-CF17-DAA04D3CE4D3}"/>
              </a:ext>
            </a:extLst>
          </p:cNvPr>
          <p:cNvSpPr txBox="1"/>
          <p:nvPr/>
        </p:nvSpPr>
        <p:spPr>
          <a:xfrm>
            <a:off x="719574" y="1229655"/>
            <a:ext cx="7760892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Bangladesh faces land and water scarcity in agriculture.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Farmers lack technology access for decision-making.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A user-friendly ML model predicts suitable crops.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Economic viability and sustainability are priorities.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ML analyzes market trends for crop recommendations.</a:t>
            </a:r>
            <a:endParaRPr lang="en-GB" sz="27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21CEE5-AF05-D704-B8C3-857091DAF2EF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929077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5883-FE43-41A0-4446-BA7FCAB1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28" y="417930"/>
            <a:ext cx="7704000" cy="572700"/>
          </a:xfrm>
        </p:spPr>
        <p:txBody>
          <a:bodyPr/>
          <a:lstStyle/>
          <a:p>
            <a:pPr algn="ctr"/>
            <a:r>
              <a:rPr lang="en-US" dirty="0"/>
              <a:t>RESEARCH GAP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AAADE-D501-8A8D-6D6F-5E6F9083B8B8}"/>
              </a:ext>
            </a:extLst>
          </p:cNvPr>
          <p:cNvSpPr txBox="1"/>
          <p:nvPr/>
        </p:nvSpPr>
        <p:spPr>
          <a:xfrm>
            <a:off x="703385" y="1391949"/>
            <a:ext cx="81567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F0F0F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 </a:t>
            </a:r>
            <a:r>
              <a:rPr lang="en-US" sz="2800" b="0" i="0" u="none" strike="noStrike" dirty="0">
                <a:solidFill>
                  <a:srgbClr val="0F0F0F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No studies on crop recommendation in Bangladesh.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F0F0F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 Absence of research on crop recommendation datasets in Bangladesh.</a:t>
            </a:r>
            <a:endParaRPr lang="en-US" sz="2800" dirty="0">
              <a:solidFill>
                <a:srgbClr val="0F0F0F"/>
              </a:solidFill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F0F0F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 Addressing this gap can boost agricultural productivity, crucial for Bangladesh's economy.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F0F0F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 </a:t>
            </a:r>
            <a:r>
              <a:rPr lang="en-US" sz="2800" b="0" i="0" dirty="0">
                <a:solidFill>
                  <a:srgbClr val="0F0F0F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Creating new dataset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 </a:t>
            </a:r>
            <a:endParaRPr lang="en-US" sz="2800" dirty="0">
              <a:effectLst/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000000"/>
              </a:solidFill>
              <a:effectLst/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6DD5-0FAC-9459-9592-00CEF93E93FD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6" name="Google Shape;336;p38">
            <a:extLst>
              <a:ext uri="{FF2B5EF4-FFF2-40B4-BE49-F238E27FC236}">
                <a16:creationId xmlns:a16="http://schemas.microsoft.com/office/drawing/2014/main" id="{7011E9BC-C17B-B848-BE9C-5CEE8FF8D087}"/>
              </a:ext>
            </a:extLst>
          </p:cNvPr>
          <p:cNvCxnSpPr>
            <a:cxnSpLocks/>
          </p:cNvCxnSpPr>
          <p:nvPr/>
        </p:nvCxnSpPr>
        <p:spPr>
          <a:xfrm>
            <a:off x="2568101" y="1086543"/>
            <a:ext cx="393970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337;p38">
            <a:extLst>
              <a:ext uri="{FF2B5EF4-FFF2-40B4-BE49-F238E27FC236}">
                <a16:creationId xmlns:a16="http://schemas.microsoft.com/office/drawing/2014/main" id="{57F7DFEB-B42C-CCDB-7D22-1B1652F07A02}"/>
              </a:ext>
            </a:extLst>
          </p:cNvPr>
          <p:cNvGrpSpPr/>
          <p:nvPr/>
        </p:nvGrpSpPr>
        <p:grpSpPr>
          <a:xfrm>
            <a:off x="6374563" y="752443"/>
            <a:ext cx="293429" cy="334297"/>
            <a:chOff x="1570577" y="2588312"/>
            <a:chExt cx="293429" cy="334297"/>
          </a:xfrm>
        </p:grpSpPr>
        <p:sp>
          <p:nvSpPr>
            <p:cNvPr id="8" name="Google Shape;338;p38">
              <a:extLst>
                <a:ext uri="{FF2B5EF4-FFF2-40B4-BE49-F238E27FC236}">
                  <a16:creationId xmlns:a16="http://schemas.microsoft.com/office/drawing/2014/main" id="{8094E23B-3FDC-2EA0-D7DB-8806831FB431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9;p38">
              <a:extLst>
                <a:ext uri="{FF2B5EF4-FFF2-40B4-BE49-F238E27FC236}">
                  <a16:creationId xmlns:a16="http://schemas.microsoft.com/office/drawing/2014/main" id="{8AC98A3C-1007-0FCB-3CA6-2B0D9A483F44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0;p38">
              <a:extLst>
                <a:ext uri="{FF2B5EF4-FFF2-40B4-BE49-F238E27FC236}">
                  <a16:creationId xmlns:a16="http://schemas.microsoft.com/office/drawing/2014/main" id="{C0ACAA73-6381-BEC7-DD83-5246BB9824C9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1;p38">
              <a:extLst>
                <a:ext uri="{FF2B5EF4-FFF2-40B4-BE49-F238E27FC236}">
                  <a16:creationId xmlns:a16="http://schemas.microsoft.com/office/drawing/2014/main" id="{AF0720C3-1B90-6C57-E856-4A30E3CBBA67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2;p38">
              <a:extLst>
                <a:ext uri="{FF2B5EF4-FFF2-40B4-BE49-F238E27FC236}">
                  <a16:creationId xmlns:a16="http://schemas.microsoft.com/office/drawing/2014/main" id="{5372E062-B9BF-6E77-992F-B96A0BDB6732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3;p38">
              <a:extLst>
                <a:ext uri="{FF2B5EF4-FFF2-40B4-BE49-F238E27FC236}">
                  <a16:creationId xmlns:a16="http://schemas.microsoft.com/office/drawing/2014/main" id="{2D5050C2-29F1-0A30-EA47-03FFA01C67CF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4;p38">
              <a:extLst>
                <a:ext uri="{FF2B5EF4-FFF2-40B4-BE49-F238E27FC236}">
                  <a16:creationId xmlns:a16="http://schemas.microsoft.com/office/drawing/2014/main" id="{3E50D8DB-A0D0-4A0B-4AF7-87C333564AE3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5;p38">
              <a:extLst>
                <a:ext uri="{FF2B5EF4-FFF2-40B4-BE49-F238E27FC236}">
                  <a16:creationId xmlns:a16="http://schemas.microsoft.com/office/drawing/2014/main" id="{440F8C97-D335-AEAD-7A72-D9B5C29032DB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46;p38">
            <a:extLst>
              <a:ext uri="{FF2B5EF4-FFF2-40B4-BE49-F238E27FC236}">
                <a16:creationId xmlns:a16="http://schemas.microsoft.com/office/drawing/2014/main" id="{25281287-925E-7925-2DDE-6BB6863DB813}"/>
              </a:ext>
            </a:extLst>
          </p:cNvPr>
          <p:cNvGrpSpPr/>
          <p:nvPr/>
        </p:nvGrpSpPr>
        <p:grpSpPr>
          <a:xfrm>
            <a:off x="2410867" y="752628"/>
            <a:ext cx="334297" cy="333915"/>
            <a:chOff x="1550143" y="1999372"/>
            <a:chExt cx="334297" cy="333915"/>
          </a:xfrm>
        </p:grpSpPr>
        <p:sp>
          <p:nvSpPr>
            <p:cNvPr id="17" name="Google Shape;347;p38">
              <a:extLst>
                <a:ext uri="{FF2B5EF4-FFF2-40B4-BE49-F238E27FC236}">
                  <a16:creationId xmlns:a16="http://schemas.microsoft.com/office/drawing/2014/main" id="{023C207D-60AB-CA5B-4EC3-E229AD084CF1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8;p38">
              <a:extLst>
                <a:ext uri="{FF2B5EF4-FFF2-40B4-BE49-F238E27FC236}">
                  <a16:creationId xmlns:a16="http://schemas.microsoft.com/office/drawing/2014/main" id="{62D93684-2F8F-DA7E-C87F-A643BB3FEB4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9;p38">
              <a:extLst>
                <a:ext uri="{FF2B5EF4-FFF2-40B4-BE49-F238E27FC236}">
                  <a16:creationId xmlns:a16="http://schemas.microsoft.com/office/drawing/2014/main" id="{90E9FD3A-30DA-5B55-5323-FA958789A1DD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0;p38">
              <a:extLst>
                <a:ext uri="{FF2B5EF4-FFF2-40B4-BE49-F238E27FC236}">
                  <a16:creationId xmlns:a16="http://schemas.microsoft.com/office/drawing/2014/main" id="{60F51721-650A-E656-DFB1-16A78CB411B0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1;p38">
              <a:extLst>
                <a:ext uri="{FF2B5EF4-FFF2-40B4-BE49-F238E27FC236}">
                  <a16:creationId xmlns:a16="http://schemas.microsoft.com/office/drawing/2014/main" id="{18DEA7EB-10F2-3125-5E6E-5FB485C5D69C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2;p38">
              <a:extLst>
                <a:ext uri="{FF2B5EF4-FFF2-40B4-BE49-F238E27FC236}">
                  <a16:creationId xmlns:a16="http://schemas.microsoft.com/office/drawing/2014/main" id="{332142F6-0802-DEF8-0538-28F09D83DAC4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82519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901384-4B16-4E4A-97E6-24DCCFEAA733}"/>
              </a:ext>
            </a:extLst>
          </p:cNvPr>
          <p:cNvSpPr txBox="1"/>
          <p:nvPr/>
        </p:nvSpPr>
        <p:spPr>
          <a:xfrm>
            <a:off x="1831700" y="338334"/>
            <a:ext cx="553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OBJECTIVE</a:t>
            </a:r>
            <a:endParaRPr lang="en-US" sz="35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265BD-65CD-7922-752A-9276221CE041}"/>
              </a:ext>
            </a:extLst>
          </p:cNvPr>
          <p:cNvSpPr>
            <a:spLocks noGrp="1"/>
          </p:cNvSpPr>
          <p:nvPr/>
        </p:nvSpPr>
        <p:spPr>
          <a:xfrm>
            <a:off x="824263" y="352969"/>
            <a:ext cx="7704000" cy="52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3" name="Google Shape;336;p38">
            <a:extLst>
              <a:ext uri="{FF2B5EF4-FFF2-40B4-BE49-F238E27FC236}">
                <a16:creationId xmlns:a16="http://schemas.microsoft.com/office/drawing/2014/main" id="{50360C45-2E1A-DD5D-FB11-15BF2576344C}"/>
              </a:ext>
            </a:extLst>
          </p:cNvPr>
          <p:cNvCxnSpPr>
            <a:cxnSpLocks/>
          </p:cNvCxnSpPr>
          <p:nvPr/>
        </p:nvCxnSpPr>
        <p:spPr>
          <a:xfrm>
            <a:off x="1340070" y="964313"/>
            <a:ext cx="64786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37;p38">
            <a:extLst>
              <a:ext uri="{FF2B5EF4-FFF2-40B4-BE49-F238E27FC236}">
                <a16:creationId xmlns:a16="http://schemas.microsoft.com/office/drawing/2014/main" id="{0CB0FA1D-18B8-1E7F-4992-F07D985984CE}"/>
              </a:ext>
            </a:extLst>
          </p:cNvPr>
          <p:cNvGrpSpPr/>
          <p:nvPr/>
        </p:nvGrpSpPr>
        <p:grpSpPr>
          <a:xfrm>
            <a:off x="7627079" y="630225"/>
            <a:ext cx="293429" cy="334297"/>
            <a:chOff x="1570577" y="2588312"/>
            <a:chExt cx="293429" cy="334297"/>
          </a:xfrm>
        </p:grpSpPr>
        <p:sp>
          <p:nvSpPr>
            <p:cNvPr id="5" name="Google Shape;338;p38">
              <a:extLst>
                <a:ext uri="{FF2B5EF4-FFF2-40B4-BE49-F238E27FC236}">
                  <a16:creationId xmlns:a16="http://schemas.microsoft.com/office/drawing/2014/main" id="{97E04E27-5C19-996E-F5F5-FB9E6D41C7F0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C58CCD09-08EA-6A37-7C86-9F305C478C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797BAAAC-07C8-39A8-A747-D02481C743F3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BDC43B-80A1-DD7F-FCEE-7279FDE45035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D0FA5D93-C0FF-B919-8258-F4C0E4477744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2958AF49-7E8C-3AFF-0B34-A648694F34D6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;p38">
              <a:extLst>
                <a:ext uri="{FF2B5EF4-FFF2-40B4-BE49-F238E27FC236}">
                  <a16:creationId xmlns:a16="http://schemas.microsoft.com/office/drawing/2014/main" id="{DEEE782B-DD75-E8F2-686A-7003A757CC52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;p38">
              <a:extLst>
                <a:ext uri="{FF2B5EF4-FFF2-40B4-BE49-F238E27FC236}">
                  <a16:creationId xmlns:a16="http://schemas.microsoft.com/office/drawing/2014/main" id="{79E2142B-984D-11F2-3339-C8B985B835EC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6;p38">
            <a:extLst>
              <a:ext uri="{FF2B5EF4-FFF2-40B4-BE49-F238E27FC236}">
                <a16:creationId xmlns:a16="http://schemas.microsoft.com/office/drawing/2014/main" id="{B2CD5902-A6C7-053E-AAAB-7BEF65293332}"/>
              </a:ext>
            </a:extLst>
          </p:cNvPr>
          <p:cNvGrpSpPr/>
          <p:nvPr/>
        </p:nvGrpSpPr>
        <p:grpSpPr>
          <a:xfrm>
            <a:off x="1241198" y="630410"/>
            <a:ext cx="334297" cy="333915"/>
            <a:chOff x="1550143" y="1999372"/>
            <a:chExt cx="334297" cy="333915"/>
          </a:xfrm>
        </p:grpSpPr>
        <p:sp>
          <p:nvSpPr>
            <p:cNvPr id="15" name="Google Shape;347;p38">
              <a:extLst>
                <a:ext uri="{FF2B5EF4-FFF2-40B4-BE49-F238E27FC236}">
                  <a16:creationId xmlns:a16="http://schemas.microsoft.com/office/drawing/2014/main" id="{B55D7500-F750-D9C3-D0F4-8C95CC16DE00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;p38">
              <a:extLst>
                <a:ext uri="{FF2B5EF4-FFF2-40B4-BE49-F238E27FC236}">
                  <a16:creationId xmlns:a16="http://schemas.microsoft.com/office/drawing/2014/main" id="{AE9B5B40-E107-AC62-852E-49263CA5842D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38">
              <a:extLst>
                <a:ext uri="{FF2B5EF4-FFF2-40B4-BE49-F238E27FC236}">
                  <a16:creationId xmlns:a16="http://schemas.microsoft.com/office/drawing/2014/main" id="{622A2E61-5DF4-817A-4BE0-10CE9065F944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0;p38">
              <a:extLst>
                <a:ext uri="{FF2B5EF4-FFF2-40B4-BE49-F238E27FC236}">
                  <a16:creationId xmlns:a16="http://schemas.microsoft.com/office/drawing/2014/main" id="{48801055-75A1-7C0A-A7CB-8F4102E3D40E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38">
              <a:extLst>
                <a:ext uri="{FF2B5EF4-FFF2-40B4-BE49-F238E27FC236}">
                  <a16:creationId xmlns:a16="http://schemas.microsoft.com/office/drawing/2014/main" id="{18541977-0E4F-8C37-B491-CDFAF551324A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2;p38">
              <a:extLst>
                <a:ext uri="{FF2B5EF4-FFF2-40B4-BE49-F238E27FC236}">
                  <a16:creationId xmlns:a16="http://schemas.microsoft.com/office/drawing/2014/main" id="{97A4965C-8579-0906-4DDB-92FEE46607A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03A070-94BF-E7A8-CF17-DAA04D3CE4D3}"/>
              </a:ext>
            </a:extLst>
          </p:cNvPr>
          <p:cNvSpPr txBox="1"/>
          <p:nvPr/>
        </p:nvSpPr>
        <p:spPr>
          <a:xfrm>
            <a:off x="903890" y="1355840"/>
            <a:ext cx="762437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Recommend crops based on soil features for quality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Collect soil characteristics, nutrients (N, P, K) and weather information for 35 crops.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Clear guidance on suitable crops for specific land and time of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Improved crop quality and increased production.</a:t>
            </a:r>
            <a:endParaRPr lang="en-GB" sz="24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B03B21-41A7-3CB9-D407-CD3520DFD9F5}"/>
              </a:ext>
            </a:extLst>
          </p:cNvPr>
          <p:cNvSpPr txBox="1"/>
          <p:nvPr/>
        </p:nvSpPr>
        <p:spPr>
          <a:xfrm>
            <a:off x="8686802" y="477736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28061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8969-D59D-0D91-F091-CD31A16C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10316"/>
            <a:ext cx="7704000" cy="572700"/>
          </a:xfrm>
        </p:spPr>
        <p:txBody>
          <a:bodyPr/>
          <a:lstStyle/>
          <a:p>
            <a:pPr algn="ctr"/>
            <a:r>
              <a:rPr lang="en-US" dirty="0"/>
              <a:t> PROBLEM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25D2C-93AB-43AD-8A46-9B1E02BAD79C}"/>
              </a:ext>
            </a:extLst>
          </p:cNvPr>
          <p:cNvSpPr txBox="1"/>
          <p:nvPr/>
        </p:nvSpPr>
        <p:spPr>
          <a:xfrm>
            <a:off x="792140" y="1357848"/>
            <a:ext cx="75791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Despite being agriculturally focused, Bangladesh's outdated data methods hinder global alignment.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Improved data collection is vital for digital crop recommendations, especially for farmers with limited modern knowledge.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ormorant" panose="020B0604020202020204" charset="0"/>
                <a:ea typeface="Cormorant" panose="020B0604020202020204" charset="0"/>
                <a:cs typeface="Cormorant" panose="020B0604020202020204" charset="0"/>
              </a:rPr>
              <a:t>Bridging data gaps and offering digital advice empowers all farmers, fostering a more sustainable farming environment in Bangladesh.</a:t>
            </a:r>
            <a:endParaRPr lang="en-US" sz="2400" dirty="0">
              <a:latin typeface="Cormorant" panose="020B0604020202020204" charset="0"/>
              <a:ea typeface="Cormorant" panose="020B0604020202020204" charset="0"/>
              <a:cs typeface="Cormorant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5B4F1-F9C0-0616-4E0C-2AE99FAE77F1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4" name="Google Shape;336;p38">
            <a:extLst>
              <a:ext uri="{FF2B5EF4-FFF2-40B4-BE49-F238E27FC236}">
                <a16:creationId xmlns:a16="http://schemas.microsoft.com/office/drawing/2014/main" id="{D68DB686-475A-2A16-A3A8-E04D70038DF2}"/>
              </a:ext>
            </a:extLst>
          </p:cNvPr>
          <p:cNvCxnSpPr>
            <a:cxnSpLocks/>
          </p:cNvCxnSpPr>
          <p:nvPr/>
        </p:nvCxnSpPr>
        <p:spPr>
          <a:xfrm>
            <a:off x="1974715" y="1136039"/>
            <a:ext cx="5214025" cy="76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Google Shape;337;p38">
            <a:extLst>
              <a:ext uri="{FF2B5EF4-FFF2-40B4-BE49-F238E27FC236}">
                <a16:creationId xmlns:a16="http://schemas.microsoft.com/office/drawing/2014/main" id="{756C2A7E-2290-504B-19A8-EB84A36FB841}"/>
              </a:ext>
            </a:extLst>
          </p:cNvPr>
          <p:cNvGrpSpPr/>
          <p:nvPr/>
        </p:nvGrpSpPr>
        <p:grpSpPr>
          <a:xfrm>
            <a:off x="6977685" y="801951"/>
            <a:ext cx="293429" cy="334297"/>
            <a:chOff x="1570577" y="2588312"/>
            <a:chExt cx="293429" cy="334297"/>
          </a:xfrm>
        </p:grpSpPr>
        <p:sp>
          <p:nvSpPr>
            <p:cNvPr id="6" name="Google Shape;338;p38">
              <a:extLst>
                <a:ext uri="{FF2B5EF4-FFF2-40B4-BE49-F238E27FC236}">
                  <a16:creationId xmlns:a16="http://schemas.microsoft.com/office/drawing/2014/main" id="{EBF7BB9F-6308-C0DD-241F-78516FC3BB0A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38">
              <a:extLst>
                <a:ext uri="{FF2B5EF4-FFF2-40B4-BE49-F238E27FC236}">
                  <a16:creationId xmlns:a16="http://schemas.microsoft.com/office/drawing/2014/main" id="{E6082484-0311-7D73-E40E-B20586237D8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38">
              <a:extLst>
                <a:ext uri="{FF2B5EF4-FFF2-40B4-BE49-F238E27FC236}">
                  <a16:creationId xmlns:a16="http://schemas.microsoft.com/office/drawing/2014/main" id="{A819AC74-1DD5-9A67-75D6-FF208EF9CA08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38">
              <a:extLst>
                <a:ext uri="{FF2B5EF4-FFF2-40B4-BE49-F238E27FC236}">
                  <a16:creationId xmlns:a16="http://schemas.microsoft.com/office/drawing/2014/main" id="{04473162-475C-B479-1B68-01B1B387E213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;p38">
              <a:extLst>
                <a:ext uri="{FF2B5EF4-FFF2-40B4-BE49-F238E27FC236}">
                  <a16:creationId xmlns:a16="http://schemas.microsoft.com/office/drawing/2014/main" id="{E43FF04E-A2E9-7BE3-D160-0D793BA14F66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;p38">
              <a:extLst>
                <a:ext uri="{FF2B5EF4-FFF2-40B4-BE49-F238E27FC236}">
                  <a16:creationId xmlns:a16="http://schemas.microsoft.com/office/drawing/2014/main" id="{1DDD9B87-5CCB-18BB-821E-B5313E5708B9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4;p38">
              <a:extLst>
                <a:ext uri="{FF2B5EF4-FFF2-40B4-BE49-F238E27FC236}">
                  <a16:creationId xmlns:a16="http://schemas.microsoft.com/office/drawing/2014/main" id="{2B8DF237-A91B-0534-2932-87FE72D722CB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5;p38">
              <a:extLst>
                <a:ext uri="{FF2B5EF4-FFF2-40B4-BE49-F238E27FC236}">
                  <a16:creationId xmlns:a16="http://schemas.microsoft.com/office/drawing/2014/main" id="{A196D1A0-5BE8-3F92-798E-CDCDB7962916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46;p38">
            <a:extLst>
              <a:ext uri="{FF2B5EF4-FFF2-40B4-BE49-F238E27FC236}">
                <a16:creationId xmlns:a16="http://schemas.microsoft.com/office/drawing/2014/main" id="{15852C80-718D-B3EC-8D18-0B98AF1239F8}"/>
              </a:ext>
            </a:extLst>
          </p:cNvPr>
          <p:cNvGrpSpPr/>
          <p:nvPr/>
        </p:nvGrpSpPr>
        <p:grpSpPr>
          <a:xfrm>
            <a:off x="1866116" y="802136"/>
            <a:ext cx="334297" cy="333915"/>
            <a:chOff x="1550143" y="1999372"/>
            <a:chExt cx="334297" cy="333915"/>
          </a:xfrm>
        </p:grpSpPr>
        <p:sp>
          <p:nvSpPr>
            <p:cNvPr id="16" name="Google Shape;347;p38">
              <a:extLst>
                <a:ext uri="{FF2B5EF4-FFF2-40B4-BE49-F238E27FC236}">
                  <a16:creationId xmlns:a16="http://schemas.microsoft.com/office/drawing/2014/main" id="{57C9CB09-41B5-F884-718D-9E5C384F8BE3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;p38">
              <a:extLst>
                <a:ext uri="{FF2B5EF4-FFF2-40B4-BE49-F238E27FC236}">
                  <a16:creationId xmlns:a16="http://schemas.microsoft.com/office/drawing/2014/main" id="{11CC4F06-FE62-0060-23B9-837CC51732CC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9;p38">
              <a:extLst>
                <a:ext uri="{FF2B5EF4-FFF2-40B4-BE49-F238E27FC236}">
                  <a16:creationId xmlns:a16="http://schemas.microsoft.com/office/drawing/2014/main" id="{F0F5A4DF-B077-B92A-BA79-7A658D44FC4C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0;p38">
              <a:extLst>
                <a:ext uri="{FF2B5EF4-FFF2-40B4-BE49-F238E27FC236}">
                  <a16:creationId xmlns:a16="http://schemas.microsoft.com/office/drawing/2014/main" id="{B7824F0A-FF98-60C4-63FF-6543A0DDEFD5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1;p38">
              <a:extLst>
                <a:ext uri="{FF2B5EF4-FFF2-40B4-BE49-F238E27FC236}">
                  <a16:creationId xmlns:a16="http://schemas.microsoft.com/office/drawing/2014/main" id="{9CFEB108-DDF6-D776-2316-C36F008B1AB2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2;p38">
              <a:extLst>
                <a:ext uri="{FF2B5EF4-FFF2-40B4-BE49-F238E27FC236}">
                  <a16:creationId xmlns:a16="http://schemas.microsoft.com/office/drawing/2014/main" id="{AE7D7108-4DC4-114C-5C11-389FABA68535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344309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D2F045-B3CA-437D-A138-AAD2ABDF3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521" y="201440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729BDA-551B-4C58-ACCA-E96C62C6DED9}"/>
              </a:ext>
            </a:extLst>
          </p:cNvPr>
          <p:cNvSpPr>
            <a:spLocks noGrp="1"/>
          </p:cNvSpPr>
          <p:nvPr/>
        </p:nvSpPr>
        <p:spPr>
          <a:xfrm>
            <a:off x="637315" y="127911"/>
            <a:ext cx="7704000" cy="5828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 b="0" i="0" u="none" strike="noStrike" cap="none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 LITERATURE REVIEW</a:t>
            </a:r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1AC502B0-C853-4120-D5DB-49AA7ECF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8" y="870242"/>
            <a:ext cx="8420518" cy="3856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E0D22-E11F-2C55-3C19-D40CC9007498}"/>
              </a:ext>
            </a:extLst>
          </p:cNvPr>
          <p:cNvSpPr txBox="1"/>
          <p:nvPr/>
        </p:nvSpPr>
        <p:spPr>
          <a:xfrm>
            <a:off x="8706256" y="476762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8" name="Google Shape;336;p38">
            <a:extLst>
              <a:ext uri="{FF2B5EF4-FFF2-40B4-BE49-F238E27FC236}">
                <a16:creationId xmlns:a16="http://schemas.microsoft.com/office/drawing/2014/main" id="{A27541CA-E885-CAD6-C6D7-780AD3E59A6D}"/>
              </a:ext>
            </a:extLst>
          </p:cNvPr>
          <p:cNvCxnSpPr>
            <a:cxnSpLocks/>
          </p:cNvCxnSpPr>
          <p:nvPr/>
        </p:nvCxnSpPr>
        <p:spPr>
          <a:xfrm>
            <a:off x="1926077" y="710715"/>
            <a:ext cx="5126476" cy="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337;p38">
            <a:extLst>
              <a:ext uri="{FF2B5EF4-FFF2-40B4-BE49-F238E27FC236}">
                <a16:creationId xmlns:a16="http://schemas.microsoft.com/office/drawing/2014/main" id="{DB3A6C65-04CF-36E7-209C-083771AD0DCF}"/>
              </a:ext>
            </a:extLst>
          </p:cNvPr>
          <p:cNvGrpSpPr/>
          <p:nvPr/>
        </p:nvGrpSpPr>
        <p:grpSpPr>
          <a:xfrm>
            <a:off x="6851223" y="376627"/>
            <a:ext cx="293429" cy="334297"/>
            <a:chOff x="1570577" y="2588312"/>
            <a:chExt cx="293429" cy="334297"/>
          </a:xfrm>
        </p:grpSpPr>
        <p:sp>
          <p:nvSpPr>
            <p:cNvPr id="10" name="Google Shape;338;p38">
              <a:extLst>
                <a:ext uri="{FF2B5EF4-FFF2-40B4-BE49-F238E27FC236}">
                  <a16:creationId xmlns:a16="http://schemas.microsoft.com/office/drawing/2014/main" id="{4105A50D-AFD5-8ED3-9E13-2A056F6C62A2}"/>
                </a:ext>
              </a:extLst>
            </p:cNvPr>
            <p:cNvSpPr/>
            <p:nvPr/>
          </p:nvSpPr>
          <p:spPr>
            <a:xfrm>
              <a:off x="1643119" y="2657315"/>
              <a:ext cx="148345" cy="117191"/>
            </a:xfrm>
            <a:custGeom>
              <a:avLst/>
              <a:gdLst/>
              <a:ahLst/>
              <a:cxnLst/>
              <a:rect l="l" t="t" r="r" b="b"/>
              <a:pathLst>
                <a:path w="4276" h="3378" extrusionOk="0">
                  <a:moveTo>
                    <a:pt x="2423" y="1419"/>
                  </a:moveTo>
                  <a:lnTo>
                    <a:pt x="2423" y="1972"/>
                  </a:lnTo>
                  <a:lnTo>
                    <a:pt x="1852" y="1972"/>
                  </a:lnTo>
                  <a:lnTo>
                    <a:pt x="1852" y="1419"/>
                  </a:lnTo>
                  <a:close/>
                  <a:moveTo>
                    <a:pt x="2138" y="1"/>
                  </a:moveTo>
                  <a:cubicBezTo>
                    <a:pt x="1910" y="1"/>
                    <a:pt x="1683" y="134"/>
                    <a:pt x="1603" y="402"/>
                  </a:cubicBezTo>
                  <a:cubicBezTo>
                    <a:pt x="1534" y="389"/>
                    <a:pt x="1467" y="383"/>
                    <a:pt x="1403" y="383"/>
                  </a:cubicBezTo>
                  <a:cubicBezTo>
                    <a:pt x="463" y="383"/>
                    <a:pt x="1" y="1655"/>
                    <a:pt x="835" y="2240"/>
                  </a:cubicBezTo>
                  <a:cubicBezTo>
                    <a:pt x="630" y="2635"/>
                    <a:pt x="954" y="3054"/>
                    <a:pt x="1343" y="3054"/>
                  </a:cubicBezTo>
                  <a:cubicBezTo>
                    <a:pt x="1428" y="3054"/>
                    <a:pt x="1516" y="3034"/>
                    <a:pt x="1603" y="2989"/>
                  </a:cubicBezTo>
                  <a:cubicBezTo>
                    <a:pt x="1683" y="3248"/>
                    <a:pt x="1910" y="3377"/>
                    <a:pt x="2138" y="3377"/>
                  </a:cubicBezTo>
                  <a:cubicBezTo>
                    <a:pt x="2365" y="3377"/>
                    <a:pt x="2593" y="3248"/>
                    <a:pt x="2673" y="2989"/>
                  </a:cubicBezTo>
                  <a:cubicBezTo>
                    <a:pt x="2760" y="3034"/>
                    <a:pt x="2848" y="3054"/>
                    <a:pt x="2933" y="3054"/>
                  </a:cubicBezTo>
                  <a:cubicBezTo>
                    <a:pt x="3322" y="3054"/>
                    <a:pt x="3645" y="2635"/>
                    <a:pt x="3440" y="2240"/>
                  </a:cubicBezTo>
                  <a:cubicBezTo>
                    <a:pt x="4275" y="1655"/>
                    <a:pt x="3813" y="383"/>
                    <a:pt x="2873" y="383"/>
                  </a:cubicBezTo>
                  <a:cubicBezTo>
                    <a:pt x="2809" y="383"/>
                    <a:pt x="2742" y="389"/>
                    <a:pt x="2673" y="402"/>
                  </a:cubicBezTo>
                  <a:cubicBezTo>
                    <a:pt x="2593" y="134"/>
                    <a:pt x="2365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9;p38">
              <a:extLst>
                <a:ext uri="{FF2B5EF4-FFF2-40B4-BE49-F238E27FC236}">
                  <a16:creationId xmlns:a16="http://schemas.microsoft.com/office/drawing/2014/main" id="{6D5A71A5-B818-F548-C94D-37AA72FA68C9}"/>
                </a:ext>
              </a:extLst>
            </p:cNvPr>
            <p:cNvSpPr/>
            <p:nvPr/>
          </p:nvSpPr>
          <p:spPr>
            <a:xfrm>
              <a:off x="1678262" y="2780196"/>
              <a:ext cx="78648" cy="41978"/>
            </a:xfrm>
            <a:custGeom>
              <a:avLst/>
              <a:gdLst/>
              <a:ahLst/>
              <a:cxnLst/>
              <a:rect l="l" t="t" r="r" b="b"/>
              <a:pathLst>
                <a:path w="2267" h="1210" extrusionOk="0">
                  <a:moveTo>
                    <a:pt x="1" y="0"/>
                  </a:moveTo>
                  <a:lnTo>
                    <a:pt x="1" y="125"/>
                  </a:lnTo>
                  <a:cubicBezTo>
                    <a:pt x="37" y="848"/>
                    <a:pt x="585" y="1209"/>
                    <a:pt x="1134" y="1209"/>
                  </a:cubicBezTo>
                  <a:cubicBezTo>
                    <a:pt x="1682" y="1209"/>
                    <a:pt x="2231" y="848"/>
                    <a:pt x="2267" y="125"/>
                  </a:cubicBezTo>
                  <a:lnTo>
                    <a:pt x="2249" y="0"/>
                  </a:lnTo>
                  <a:cubicBezTo>
                    <a:pt x="2142" y="36"/>
                    <a:pt x="2017" y="54"/>
                    <a:pt x="1910" y="54"/>
                  </a:cubicBezTo>
                  <a:cubicBezTo>
                    <a:pt x="1705" y="286"/>
                    <a:pt x="1419" y="402"/>
                    <a:pt x="1134" y="402"/>
                  </a:cubicBezTo>
                  <a:cubicBezTo>
                    <a:pt x="848" y="402"/>
                    <a:pt x="563" y="286"/>
                    <a:pt x="358" y="54"/>
                  </a:cubicBezTo>
                  <a:cubicBezTo>
                    <a:pt x="233" y="54"/>
                    <a:pt x="126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0;p38">
              <a:extLst>
                <a:ext uri="{FF2B5EF4-FFF2-40B4-BE49-F238E27FC236}">
                  <a16:creationId xmlns:a16="http://schemas.microsoft.com/office/drawing/2014/main" id="{5F3163D4-E5E7-21DB-A2DF-898705A28796}"/>
                </a:ext>
              </a:extLst>
            </p:cNvPr>
            <p:cNvSpPr/>
            <p:nvPr/>
          </p:nvSpPr>
          <p:spPr>
            <a:xfrm>
              <a:off x="1683848" y="2588312"/>
              <a:ext cx="66887" cy="62551"/>
            </a:xfrm>
            <a:custGeom>
              <a:avLst/>
              <a:gdLst/>
              <a:ahLst/>
              <a:cxnLst/>
              <a:rect l="l" t="t" r="r" b="b"/>
              <a:pathLst>
                <a:path w="1928" h="1803" extrusionOk="0">
                  <a:moveTo>
                    <a:pt x="964" y="0"/>
                  </a:moveTo>
                  <a:cubicBezTo>
                    <a:pt x="536" y="535"/>
                    <a:pt x="215" y="1142"/>
                    <a:pt x="0" y="1802"/>
                  </a:cubicBezTo>
                  <a:cubicBezTo>
                    <a:pt x="54" y="1784"/>
                    <a:pt x="125" y="1784"/>
                    <a:pt x="179" y="1784"/>
                  </a:cubicBezTo>
                  <a:cubicBezTo>
                    <a:pt x="384" y="1552"/>
                    <a:pt x="670" y="1436"/>
                    <a:pt x="957" y="1436"/>
                  </a:cubicBezTo>
                  <a:cubicBezTo>
                    <a:pt x="1245" y="1436"/>
                    <a:pt x="1535" y="1552"/>
                    <a:pt x="1749" y="1784"/>
                  </a:cubicBezTo>
                  <a:cubicBezTo>
                    <a:pt x="1803" y="1784"/>
                    <a:pt x="1874" y="1784"/>
                    <a:pt x="1927" y="1802"/>
                  </a:cubicBezTo>
                  <a:cubicBezTo>
                    <a:pt x="1713" y="1142"/>
                    <a:pt x="1374" y="535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1;p38">
              <a:extLst>
                <a:ext uri="{FF2B5EF4-FFF2-40B4-BE49-F238E27FC236}">
                  <a16:creationId xmlns:a16="http://schemas.microsoft.com/office/drawing/2014/main" id="{AEF9A514-C73B-7FF3-6324-2659D3FD5261}"/>
                </a:ext>
              </a:extLst>
            </p:cNvPr>
            <p:cNvSpPr/>
            <p:nvPr/>
          </p:nvSpPr>
          <p:spPr>
            <a:xfrm>
              <a:off x="1781021" y="2667688"/>
              <a:ext cx="82984" cy="75387"/>
            </a:xfrm>
            <a:custGeom>
              <a:avLst/>
              <a:gdLst/>
              <a:ahLst/>
              <a:cxnLst/>
              <a:rect l="l" t="t" r="r" b="b"/>
              <a:pathLst>
                <a:path w="2392" h="2173" extrusionOk="0">
                  <a:moveTo>
                    <a:pt x="1658" y="1"/>
                  </a:moveTo>
                  <a:cubicBezTo>
                    <a:pt x="1101" y="1"/>
                    <a:pt x="547" y="84"/>
                    <a:pt x="1" y="246"/>
                  </a:cubicBezTo>
                  <a:cubicBezTo>
                    <a:pt x="36" y="353"/>
                    <a:pt x="54" y="478"/>
                    <a:pt x="54" y="603"/>
                  </a:cubicBezTo>
                  <a:cubicBezTo>
                    <a:pt x="286" y="817"/>
                    <a:pt x="411" y="1102"/>
                    <a:pt x="411" y="1388"/>
                  </a:cubicBezTo>
                  <a:cubicBezTo>
                    <a:pt x="411" y="1548"/>
                    <a:pt x="375" y="1709"/>
                    <a:pt x="304" y="1852"/>
                  </a:cubicBezTo>
                  <a:cubicBezTo>
                    <a:pt x="500" y="1941"/>
                    <a:pt x="697" y="2048"/>
                    <a:pt x="875" y="2173"/>
                  </a:cubicBezTo>
                  <a:cubicBezTo>
                    <a:pt x="1517" y="1673"/>
                    <a:pt x="1999" y="924"/>
                    <a:pt x="2392" y="49"/>
                  </a:cubicBezTo>
                  <a:cubicBezTo>
                    <a:pt x="2147" y="17"/>
                    <a:pt x="1902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2;p38">
              <a:extLst>
                <a:ext uri="{FF2B5EF4-FFF2-40B4-BE49-F238E27FC236}">
                  <a16:creationId xmlns:a16="http://schemas.microsoft.com/office/drawing/2014/main" id="{006A5125-A8F3-EC71-22DA-CC68A97349A6}"/>
                </a:ext>
              </a:extLst>
            </p:cNvPr>
            <p:cNvSpPr/>
            <p:nvPr/>
          </p:nvSpPr>
          <p:spPr>
            <a:xfrm>
              <a:off x="1570577" y="2667099"/>
              <a:ext cx="82984" cy="76601"/>
            </a:xfrm>
            <a:custGeom>
              <a:avLst/>
              <a:gdLst/>
              <a:ahLst/>
              <a:cxnLst/>
              <a:rect l="l" t="t" r="r" b="b"/>
              <a:pathLst>
                <a:path w="2392" h="2208" extrusionOk="0">
                  <a:moveTo>
                    <a:pt x="951" y="1"/>
                  </a:moveTo>
                  <a:cubicBezTo>
                    <a:pt x="766" y="1"/>
                    <a:pt x="579" y="11"/>
                    <a:pt x="393" y="31"/>
                  </a:cubicBezTo>
                  <a:lnTo>
                    <a:pt x="0" y="66"/>
                  </a:lnTo>
                  <a:lnTo>
                    <a:pt x="161" y="423"/>
                  </a:lnTo>
                  <a:cubicBezTo>
                    <a:pt x="464" y="1119"/>
                    <a:pt x="928" y="1726"/>
                    <a:pt x="1517" y="2208"/>
                  </a:cubicBezTo>
                  <a:cubicBezTo>
                    <a:pt x="1695" y="2083"/>
                    <a:pt x="1892" y="1976"/>
                    <a:pt x="2088" y="1886"/>
                  </a:cubicBezTo>
                  <a:cubicBezTo>
                    <a:pt x="2016" y="1744"/>
                    <a:pt x="1963" y="1583"/>
                    <a:pt x="1963" y="1422"/>
                  </a:cubicBezTo>
                  <a:cubicBezTo>
                    <a:pt x="1981" y="1119"/>
                    <a:pt x="2106" y="834"/>
                    <a:pt x="2320" y="637"/>
                  </a:cubicBezTo>
                  <a:cubicBezTo>
                    <a:pt x="2320" y="495"/>
                    <a:pt x="2338" y="352"/>
                    <a:pt x="2391" y="227"/>
                  </a:cubicBezTo>
                  <a:cubicBezTo>
                    <a:pt x="1925" y="72"/>
                    <a:pt x="144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3;p38">
              <a:extLst>
                <a:ext uri="{FF2B5EF4-FFF2-40B4-BE49-F238E27FC236}">
                  <a16:creationId xmlns:a16="http://schemas.microsoft.com/office/drawing/2014/main" id="{F06A89F7-E95D-2BCE-5734-54F8CAF9D62D}"/>
                </a:ext>
              </a:extLst>
            </p:cNvPr>
            <p:cNvSpPr/>
            <p:nvPr/>
          </p:nvSpPr>
          <p:spPr>
            <a:xfrm>
              <a:off x="1758749" y="2749840"/>
              <a:ext cx="105257" cy="93427"/>
            </a:xfrm>
            <a:custGeom>
              <a:avLst/>
              <a:gdLst/>
              <a:ahLst/>
              <a:cxnLst/>
              <a:rect l="l" t="t" r="r" b="b"/>
              <a:pathLst>
                <a:path w="3034" h="2693" extrusionOk="0">
                  <a:moveTo>
                    <a:pt x="678" y="1"/>
                  </a:moveTo>
                  <a:cubicBezTo>
                    <a:pt x="661" y="179"/>
                    <a:pt x="607" y="358"/>
                    <a:pt x="500" y="501"/>
                  </a:cubicBezTo>
                  <a:lnTo>
                    <a:pt x="500" y="1000"/>
                  </a:lnTo>
                  <a:cubicBezTo>
                    <a:pt x="500" y="1446"/>
                    <a:pt x="322" y="1874"/>
                    <a:pt x="0" y="2196"/>
                  </a:cubicBezTo>
                  <a:cubicBezTo>
                    <a:pt x="696" y="2586"/>
                    <a:pt x="1391" y="2693"/>
                    <a:pt x="2081" y="2693"/>
                  </a:cubicBezTo>
                  <a:cubicBezTo>
                    <a:pt x="2400" y="2693"/>
                    <a:pt x="2718" y="2670"/>
                    <a:pt x="3034" y="2642"/>
                  </a:cubicBezTo>
                  <a:cubicBezTo>
                    <a:pt x="2623" y="1821"/>
                    <a:pt x="2213" y="857"/>
                    <a:pt x="1124" y="233"/>
                  </a:cubicBezTo>
                  <a:cubicBezTo>
                    <a:pt x="982" y="144"/>
                    <a:pt x="821" y="72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4;p38">
              <a:extLst>
                <a:ext uri="{FF2B5EF4-FFF2-40B4-BE49-F238E27FC236}">
                  <a16:creationId xmlns:a16="http://schemas.microsoft.com/office/drawing/2014/main" id="{E2D49549-3380-6347-0885-6323B27BC49A}"/>
                </a:ext>
              </a:extLst>
            </p:cNvPr>
            <p:cNvSpPr/>
            <p:nvPr/>
          </p:nvSpPr>
          <p:spPr>
            <a:xfrm>
              <a:off x="1570577" y="2749840"/>
              <a:ext cx="105257" cy="93566"/>
            </a:xfrm>
            <a:custGeom>
              <a:avLst/>
              <a:gdLst/>
              <a:ahLst/>
              <a:cxnLst/>
              <a:rect l="l" t="t" r="r" b="b"/>
              <a:pathLst>
                <a:path w="3034" h="2697" extrusionOk="0">
                  <a:moveTo>
                    <a:pt x="2355" y="1"/>
                  </a:moveTo>
                  <a:cubicBezTo>
                    <a:pt x="2195" y="72"/>
                    <a:pt x="2052" y="144"/>
                    <a:pt x="1909" y="233"/>
                  </a:cubicBezTo>
                  <a:cubicBezTo>
                    <a:pt x="678" y="947"/>
                    <a:pt x="304" y="2053"/>
                    <a:pt x="0" y="2642"/>
                  </a:cubicBezTo>
                  <a:cubicBezTo>
                    <a:pt x="323" y="2671"/>
                    <a:pt x="652" y="2697"/>
                    <a:pt x="984" y="2697"/>
                  </a:cubicBezTo>
                  <a:cubicBezTo>
                    <a:pt x="1661" y="2697"/>
                    <a:pt x="2351" y="2591"/>
                    <a:pt x="3033" y="2196"/>
                  </a:cubicBezTo>
                  <a:cubicBezTo>
                    <a:pt x="2712" y="1874"/>
                    <a:pt x="2534" y="1446"/>
                    <a:pt x="2534" y="1000"/>
                  </a:cubicBezTo>
                  <a:lnTo>
                    <a:pt x="2534" y="501"/>
                  </a:lnTo>
                  <a:cubicBezTo>
                    <a:pt x="2427" y="358"/>
                    <a:pt x="2373" y="179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5;p38">
              <a:extLst>
                <a:ext uri="{FF2B5EF4-FFF2-40B4-BE49-F238E27FC236}">
                  <a16:creationId xmlns:a16="http://schemas.microsoft.com/office/drawing/2014/main" id="{B550BEAD-8C1B-3754-2EC8-D2487D9D5442}"/>
                </a:ext>
              </a:extLst>
            </p:cNvPr>
            <p:cNvSpPr/>
            <p:nvPr/>
          </p:nvSpPr>
          <p:spPr>
            <a:xfrm>
              <a:off x="1680136" y="2837751"/>
              <a:ext cx="73687" cy="84858"/>
            </a:xfrm>
            <a:custGeom>
              <a:avLst/>
              <a:gdLst/>
              <a:ahLst/>
              <a:cxnLst/>
              <a:rect l="l" t="t" r="r" b="b"/>
              <a:pathLst>
                <a:path w="2124" h="2446" extrusionOk="0">
                  <a:moveTo>
                    <a:pt x="375" y="1"/>
                  </a:moveTo>
                  <a:cubicBezTo>
                    <a:pt x="304" y="54"/>
                    <a:pt x="54" y="197"/>
                    <a:pt x="0" y="233"/>
                  </a:cubicBezTo>
                  <a:cubicBezTo>
                    <a:pt x="214" y="1321"/>
                    <a:pt x="839" y="2088"/>
                    <a:pt x="1071" y="2445"/>
                  </a:cubicBezTo>
                  <a:cubicBezTo>
                    <a:pt x="1374" y="1981"/>
                    <a:pt x="1927" y="1321"/>
                    <a:pt x="2124" y="215"/>
                  </a:cubicBezTo>
                  <a:cubicBezTo>
                    <a:pt x="2088" y="197"/>
                    <a:pt x="1838" y="54"/>
                    <a:pt x="1767" y="18"/>
                  </a:cubicBezTo>
                  <a:cubicBezTo>
                    <a:pt x="1553" y="108"/>
                    <a:pt x="1321" y="161"/>
                    <a:pt x="1071" y="161"/>
                  </a:cubicBezTo>
                  <a:cubicBezTo>
                    <a:pt x="839" y="161"/>
                    <a:pt x="589" y="108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46;p38">
            <a:extLst>
              <a:ext uri="{FF2B5EF4-FFF2-40B4-BE49-F238E27FC236}">
                <a16:creationId xmlns:a16="http://schemas.microsoft.com/office/drawing/2014/main" id="{A60616A5-A7CE-890F-88AE-06CDCB8138D2}"/>
              </a:ext>
            </a:extLst>
          </p:cNvPr>
          <p:cNvGrpSpPr/>
          <p:nvPr/>
        </p:nvGrpSpPr>
        <p:grpSpPr>
          <a:xfrm>
            <a:off x="1817478" y="376812"/>
            <a:ext cx="334297" cy="333915"/>
            <a:chOff x="1550143" y="1999372"/>
            <a:chExt cx="334297" cy="333915"/>
          </a:xfrm>
        </p:grpSpPr>
        <p:sp>
          <p:nvSpPr>
            <p:cNvPr id="19" name="Google Shape;347;p38">
              <a:extLst>
                <a:ext uri="{FF2B5EF4-FFF2-40B4-BE49-F238E27FC236}">
                  <a16:creationId xmlns:a16="http://schemas.microsoft.com/office/drawing/2014/main" id="{326E748C-1698-CDFD-55B9-9CDF3D712F4B}"/>
                </a:ext>
              </a:extLst>
            </p:cNvPr>
            <p:cNvSpPr/>
            <p:nvPr/>
          </p:nvSpPr>
          <p:spPr>
            <a:xfrm>
              <a:off x="1766798" y="2255888"/>
              <a:ext cx="79897" cy="58214"/>
            </a:xfrm>
            <a:custGeom>
              <a:avLst/>
              <a:gdLst/>
              <a:ahLst/>
              <a:cxnLst/>
              <a:rect l="l" t="t" r="r" b="b"/>
              <a:pathLst>
                <a:path w="2303" h="1678" extrusionOk="0">
                  <a:moveTo>
                    <a:pt x="2284" y="1"/>
                  </a:moveTo>
                  <a:lnTo>
                    <a:pt x="2284" y="1"/>
                  </a:lnTo>
                  <a:cubicBezTo>
                    <a:pt x="2017" y="161"/>
                    <a:pt x="1713" y="250"/>
                    <a:pt x="1392" y="250"/>
                  </a:cubicBezTo>
                  <a:cubicBezTo>
                    <a:pt x="1196" y="250"/>
                    <a:pt x="1000" y="233"/>
                    <a:pt x="803" y="197"/>
                  </a:cubicBezTo>
                  <a:cubicBezTo>
                    <a:pt x="732" y="714"/>
                    <a:pt x="375" y="1232"/>
                    <a:pt x="0" y="1660"/>
                  </a:cubicBezTo>
                  <a:cubicBezTo>
                    <a:pt x="90" y="1678"/>
                    <a:pt x="197" y="1678"/>
                    <a:pt x="286" y="1678"/>
                  </a:cubicBezTo>
                  <a:cubicBezTo>
                    <a:pt x="946" y="1660"/>
                    <a:pt x="1588" y="1499"/>
                    <a:pt x="2177" y="1214"/>
                  </a:cubicBezTo>
                  <a:cubicBezTo>
                    <a:pt x="2266" y="821"/>
                    <a:pt x="2302" y="41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8;p38">
              <a:extLst>
                <a:ext uri="{FF2B5EF4-FFF2-40B4-BE49-F238E27FC236}">
                  <a16:creationId xmlns:a16="http://schemas.microsoft.com/office/drawing/2014/main" id="{DBC35425-5341-50D9-6B81-4AFD07309E9C}"/>
                </a:ext>
              </a:extLst>
            </p:cNvPr>
            <p:cNvSpPr/>
            <p:nvPr/>
          </p:nvSpPr>
          <p:spPr>
            <a:xfrm>
              <a:off x="1654741" y="1999372"/>
              <a:ext cx="229699" cy="143280"/>
            </a:xfrm>
            <a:custGeom>
              <a:avLst/>
              <a:gdLst/>
              <a:ahLst/>
              <a:cxnLst/>
              <a:rect l="l" t="t" r="r" b="b"/>
              <a:pathLst>
                <a:path w="6621" h="4130" extrusionOk="0">
                  <a:moveTo>
                    <a:pt x="2822" y="1"/>
                  </a:moveTo>
                  <a:cubicBezTo>
                    <a:pt x="2605" y="1"/>
                    <a:pt x="2407" y="74"/>
                    <a:pt x="2267" y="222"/>
                  </a:cubicBezTo>
                  <a:cubicBezTo>
                    <a:pt x="1946" y="579"/>
                    <a:pt x="2071" y="1185"/>
                    <a:pt x="2534" y="1614"/>
                  </a:cubicBezTo>
                  <a:cubicBezTo>
                    <a:pt x="2684" y="1747"/>
                    <a:pt x="2826" y="1818"/>
                    <a:pt x="2962" y="1818"/>
                  </a:cubicBezTo>
                  <a:cubicBezTo>
                    <a:pt x="3118" y="1818"/>
                    <a:pt x="3266" y="1724"/>
                    <a:pt x="3409" y="1524"/>
                  </a:cubicBezTo>
                  <a:cubicBezTo>
                    <a:pt x="3605" y="1721"/>
                    <a:pt x="3748" y="1988"/>
                    <a:pt x="3819" y="2256"/>
                  </a:cubicBezTo>
                  <a:cubicBezTo>
                    <a:pt x="3551" y="2327"/>
                    <a:pt x="3302" y="2434"/>
                    <a:pt x="3070" y="2559"/>
                  </a:cubicBezTo>
                  <a:cubicBezTo>
                    <a:pt x="2695" y="2202"/>
                    <a:pt x="2267" y="1899"/>
                    <a:pt x="1803" y="1649"/>
                  </a:cubicBezTo>
                  <a:cubicBezTo>
                    <a:pt x="1107" y="2024"/>
                    <a:pt x="340" y="2577"/>
                    <a:pt x="1" y="3255"/>
                  </a:cubicBezTo>
                  <a:cubicBezTo>
                    <a:pt x="572" y="3416"/>
                    <a:pt x="1089" y="3719"/>
                    <a:pt x="1517" y="4129"/>
                  </a:cubicBezTo>
                  <a:lnTo>
                    <a:pt x="1517" y="3380"/>
                  </a:lnTo>
                  <a:lnTo>
                    <a:pt x="2088" y="3380"/>
                  </a:lnTo>
                  <a:lnTo>
                    <a:pt x="2088" y="4129"/>
                  </a:lnTo>
                  <a:cubicBezTo>
                    <a:pt x="2517" y="3719"/>
                    <a:pt x="3034" y="3416"/>
                    <a:pt x="3605" y="3255"/>
                  </a:cubicBezTo>
                  <a:cubicBezTo>
                    <a:pt x="3551" y="3166"/>
                    <a:pt x="3498" y="3077"/>
                    <a:pt x="3444" y="3005"/>
                  </a:cubicBezTo>
                  <a:cubicBezTo>
                    <a:pt x="3827" y="2806"/>
                    <a:pt x="4250" y="2712"/>
                    <a:pt x="4678" y="2712"/>
                  </a:cubicBezTo>
                  <a:cubicBezTo>
                    <a:pt x="4748" y="2712"/>
                    <a:pt x="4819" y="2715"/>
                    <a:pt x="4890" y="2720"/>
                  </a:cubicBezTo>
                  <a:cubicBezTo>
                    <a:pt x="4818" y="3166"/>
                    <a:pt x="5032" y="3380"/>
                    <a:pt x="5461" y="3380"/>
                  </a:cubicBezTo>
                  <a:cubicBezTo>
                    <a:pt x="6103" y="3380"/>
                    <a:pt x="6620" y="3005"/>
                    <a:pt x="6620" y="2541"/>
                  </a:cubicBezTo>
                  <a:cubicBezTo>
                    <a:pt x="6620" y="2060"/>
                    <a:pt x="6103" y="1685"/>
                    <a:pt x="5461" y="1685"/>
                  </a:cubicBezTo>
                  <a:cubicBezTo>
                    <a:pt x="5104" y="1685"/>
                    <a:pt x="4908" y="1846"/>
                    <a:pt x="4890" y="2167"/>
                  </a:cubicBezTo>
                  <a:cubicBezTo>
                    <a:pt x="4800" y="2158"/>
                    <a:pt x="4711" y="2153"/>
                    <a:pt x="4624" y="2153"/>
                  </a:cubicBezTo>
                  <a:cubicBezTo>
                    <a:pt x="4537" y="2153"/>
                    <a:pt x="4453" y="2158"/>
                    <a:pt x="4372" y="2167"/>
                  </a:cubicBezTo>
                  <a:cubicBezTo>
                    <a:pt x="4283" y="1774"/>
                    <a:pt x="4087" y="1399"/>
                    <a:pt x="3783" y="1114"/>
                  </a:cubicBezTo>
                  <a:cubicBezTo>
                    <a:pt x="4015" y="864"/>
                    <a:pt x="3962" y="614"/>
                    <a:pt x="3676" y="365"/>
                  </a:cubicBezTo>
                  <a:cubicBezTo>
                    <a:pt x="3415" y="123"/>
                    <a:pt x="310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9;p38">
              <a:extLst>
                <a:ext uri="{FF2B5EF4-FFF2-40B4-BE49-F238E27FC236}">
                  <a16:creationId xmlns:a16="http://schemas.microsoft.com/office/drawing/2014/main" id="{B215CB1E-030E-CB6C-EAF3-D4265960926D}"/>
                </a:ext>
              </a:extLst>
            </p:cNvPr>
            <p:cNvSpPr/>
            <p:nvPr/>
          </p:nvSpPr>
          <p:spPr>
            <a:xfrm>
              <a:off x="1658453" y="2215645"/>
              <a:ext cx="117642" cy="117642"/>
            </a:xfrm>
            <a:custGeom>
              <a:avLst/>
              <a:gdLst/>
              <a:ahLst/>
              <a:cxnLst/>
              <a:rect l="l" t="t" r="r" b="b"/>
              <a:pathLst>
                <a:path w="3391" h="3391" extrusionOk="0">
                  <a:moveTo>
                    <a:pt x="1981" y="857"/>
                  </a:moveTo>
                  <a:lnTo>
                    <a:pt x="1981" y="1981"/>
                  </a:lnTo>
                  <a:lnTo>
                    <a:pt x="1410" y="1981"/>
                  </a:lnTo>
                  <a:lnTo>
                    <a:pt x="1410" y="857"/>
                  </a:lnTo>
                  <a:close/>
                  <a:moveTo>
                    <a:pt x="1696" y="1"/>
                  </a:moveTo>
                  <a:cubicBezTo>
                    <a:pt x="518" y="1"/>
                    <a:pt x="1" y="358"/>
                    <a:pt x="1" y="1143"/>
                  </a:cubicBezTo>
                  <a:cubicBezTo>
                    <a:pt x="1" y="1874"/>
                    <a:pt x="1125" y="2927"/>
                    <a:pt x="1696" y="3391"/>
                  </a:cubicBezTo>
                  <a:cubicBezTo>
                    <a:pt x="2285" y="2945"/>
                    <a:pt x="3391" y="1874"/>
                    <a:pt x="3391" y="1143"/>
                  </a:cubicBezTo>
                  <a:cubicBezTo>
                    <a:pt x="3391" y="358"/>
                    <a:pt x="2874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0;p38">
              <a:extLst>
                <a:ext uri="{FF2B5EF4-FFF2-40B4-BE49-F238E27FC236}">
                  <a16:creationId xmlns:a16="http://schemas.microsoft.com/office/drawing/2014/main" id="{0DE0BAD6-ABCC-0689-1B9A-A749A5D8D090}"/>
                </a:ext>
              </a:extLst>
            </p:cNvPr>
            <p:cNvSpPr/>
            <p:nvPr/>
          </p:nvSpPr>
          <p:spPr>
            <a:xfrm>
              <a:off x="1587888" y="2255888"/>
              <a:ext cx="80521" cy="58214"/>
            </a:xfrm>
            <a:custGeom>
              <a:avLst/>
              <a:gdLst/>
              <a:ahLst/>
              <a:cxnLst/>
              <a:rect l="l" t="t" r="r" b="b"/>
              <a:pathLst>
                <a:path w="2321" h="1678" extrusionOk="0">
                  <a:moveTo>
                    <a:pt x="19" y="1"/>
                  </a:moveTo>
                  <a:lnTo>
                    <a:pt x="19" y="1"/>
                  </a:lnTo>
                  <a:cubicBezTo>
                    <a:pt x="1" y="411"/>
                    <a:pt x="36" y="821"/>
                    <a:pt x="126" y="1214"/>
                  </a:cubicBezTo>
                  <a:cubicBezTo>
                    <a:pt x="715" y="1499"/>
                    <a:pt x="1357" y="1660"/>
                    <a:pt x="2017" y="1678"/>
                  </a:cubicBezTo>
                  <a:cubicBezTo>
                    <a:pt x="2124" y="1678"/>
                    <a:pt x="2213" y="1678"/>
                    <a:pt x="2320" y="1660"/>
                  </a:cubicBezTo>
                  <a:lnTo>
                    <a:pt x="2303" y="1660"/>
                  </a:lnTo>
                  <a:cubicBezTo>
                    <a:pt x="1928" y="1214"/>
                    <a:pt x="1571" y="714"/>
                    <a:pt x="1500" y="197"/>
                  </a:cubicBezTo>
                  <a:cubicBezTo>
                    <a:pt x="1303" y="233"/>
                    <a:pt x="1107" y="250"/>
                    <a:pt x="911" y="250"/>
                  </a:cubicBezTo>
                  <a:cubicBezTo>
                    <a:pt x="590" y="250"/>
                    <a:pt x="286" y="16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1;p38">
              <a:extLst>
                <a:ext uri="{FF2B5EF4-FFF2-40B4-BE49-F238E27FC236}">
                  <a16:creationId xmlns:a16="http://schemas.microsoft.com/office/drawing/2014/main" id="{B191E91A-6BAE-F992-DB3E-A5A872AC4772}"/>
                </a:ext>
              </a:extLst>
            </p:cNvPr>
            <p:cNvSpPr/>
            <p:nvPr/>
          </p:nvSpPr>
          <p:spPr>
            <a:xfrm>
              <a:off x="1727179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2534" y="0"/>
                  </a:moveTo>
                  <a:cubicBezTo>
                    <a:pt x="1499" y="0"/>
                    <a:pt x="536" y="536"/>
                    <a:pt x="0" y="1410"/>
                  </a:cubicBezTo>
                  <a:lnTo>
                    <a:pt x="0" y="2017"/>
                  </a:lnTo>
                  <a:lnTo>
                    <a:pt x="36" y="2017"/>
                  </a:lnTo>
                  <a:cubicBezTo>
                    <a:pt x="75" y="2004"/>
                    <a:pt x="677" y="1493"/>
                    <a:pt x="1557" y="1493"/>
                  </a:cubicBezTo>
                  <a:cubicBezTo>
                    <a:pt x="1890" y="1493"/>
                    <a:pt x="2262" y="1566"/>
                    <a:pt x="2659" y="1767"/>
                  </a:cubicBezTo>
                  <a:lnTo>
                    <a:pt x="2409" y="2266"/>
                  </a:lnTo>
                  <a:cubicBezTo>
                    <a:pt x="2148" y="2136"/>
                    <a:pt x="1859" y="2068"/>
                    <a:pt x="1568" y="2068"/>
                  </a:cubicBezTo>
                  <a:cubicBezTo>
                    <a:pt x="1340" y="2068"/>
                    <a:pt x="1111" y="2109"/>
                    <a:pt x="893" y="2195"/>
                  </a:cubicBezTo>
                  <a:cubicBezTo>
                    <a:pt x="1446" y="2338"/>
                    <a:pt x="1838" y="2784"/>
                    <a:pt x="1945" y="3337"/>
                  </a:cubicBezTo>
                  <a:cubicBezTo>
                    <a:pt x="2142" y="3391"/>
                    <a:pt x="2338" y="3408"/>
                    <a:pt x="2534" y="3426"/>
                  </a:cubicBezTo>
                  <a:cubicBezTo>
                    <a:pt x="3605" y="3426"/>
                    <a:pt x="4515" y="1749"/>
                    <a:pt x="4532" y="1731"/>
                  </a:cubicBezTo>
                  <a:cubicBezTo>
                    <a:pt x="4515" y="1696"/>
                    <a:pt x="360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2;p38">
              <a:extLst>
                <a:ext uri="{FF2B5EF4-FFF2-40B4-BE49-F238E27FC236}">
                  <a16:creationId xmlns:a16="http://schemas.microsoft.com/office/drawing/2014/main" id="{00E81458-F0F9-B4CA-1F61-09B3C5ADFF86}"/>
                </a:ext>
              </a:extLst>
            </p:cNvPr>
            <p:cNvSpPr/>
            <p:nvPr/>
          </p:nvSpPr>
          <p:spPr>
            <a:xfrm>
              <a:off x="1550143" y="2126520"/>
              <a:ext cx="157261" cy="118891"/>
            </a:xfrm>
            <a:custGeom>
              <a:avLst/>
              <a:gdLst/>
              <a:ahLst/>
              <a:cxnLst/>
              <a:rect l="l" t="t" r="r" b="b"/>
              <a:pathLst>
                <a:path w="4533" h="3427" extrusionOk="0">
                  <a:moveTo>
                    <a:pt x="1999" y="0"/>
                  </a:moveTo>
                  <a:cubicBezTo>
                    <a:pt x="928" y="0"/>
                    <a:pt x="18" y="1696"/>
                    <a:pt x="0" y="1731"/>
                  </a:cubicBezTo>
                  <a:cubicBezTo>
                    <a:pt x="0" y="1749"/>
                    <a:pt x="928" y="3426"/>
                    <a:pt x="1999" y="3426"/>
                  </a:cubicBezTo>
                  <a:cubicBezTo>
                    <a:pt x="2195" y="3408"/>
                    <a:pt x="2391" y="3391"/>
                    <a:pt x="2588" y="3337"/>
                  </a:cubicBezTo>
                  <a:cubicBezTo>
                    <a:pt x="2695" y="2784"/>
                    <a:pt x="3087" y="2338"/>
                    <a:pt x="3640" y="2177"/>
                  </a:cubicBezTo>
                  <a:cubicBezTo>
                    <a:pt x="3422" y="2099"/>
                    <a:pt x="3193" y="2059"/>
                    <a:pt x="2966" y="2059"/>
                  </a:cubicBezTo>
                  <a:cubicBezTo>
                    <a:pt x="2674" y="2059"/>
                    <a:pt x="2385" y="2126"/>
                    <a:pt x="2124" y="2266"/>
                  </a:cubicBezTo>
                  <a:lnTo>
                    <a:pt x="1874" y="1749"/>
                  </a:lnTo>
                  <a:cubicBezTo>
                    <a:pt x="2264" y="1557"/>
                    <a:pt x="2630" y="1486"/>
                    <a:pt x="2958" y="1486"/>
                  </a:cubicBezTo>
                  <a:cubicBezTo>
                    <a:pt x="3847" y="1486"/>
                    <a:pt x="4458" y="2004"/>
                    <a:pt x="4497" y="2017"/>
                  </a:cubicBezTo>
                  <a:lnTo>
                    <a:pt x="4532" y="2017"/>
                  </a:lnTo>
                  <a:lnTo>
                    <a:pt x="4532" y="1410"/>
                  </a:lnTo>
                  <a:cubicBezTo>
                    <a:pt x="3997" y="536"/>
                    <a:pt x="3034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968392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otanical Shadows: Pastel Dreams by Slidesgo">
  <a:themeElements>
    <a:clrScheme name="Simple Light">
      <a:dk1>
        <a:srgbClr val="303030"/>
      </a:dk1>
      <a:lt1>
        <a:srgbClr val="FFFDF4"/>
      </a:lt1>
      <a:dk2>
        <a:srgbClr val="CFEBC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30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1493</Words>
  <Application>Microsoft Office PowerPoint</Application>
  <PresentationFormat>On-screen Show (16:9)</PresentationFormat>
  <Paragraphs>660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Cormorant</vt:lpstr>
      <vt:lpstr>Bebas Neue</vt:lpstr>
      <vt:lpstr>Arial</vt:lpstr>
      <vt:lpstr>PT Sans</vt:lpstr>
      <vt:lpstr>Segoe UI Historic</vt:lpstr>
      <vt:lpstr>Anaheim</vt:lpstr>
      <vt:lpstr>Playfair Display</vt:lpstr>
      <vt:lpstr>Albert Sans</vt:lpstr>
      <vt:lpstr>Botanical Shadows: Pastel Dreams by Slidesgo</vt:lpstr>
      <vt:lpstr>Integration of Machine Learning Algorithms for Precision Crop Recommendations </vt:lpstr>
      <vt:lpstr>TABLE OF CONTENTS</vt:lpstr>
      <vt:lpstr>PowerPoint Presentation</vt:lpstr>
      <vt:lpstr>INTRODUCTION</vt:lpstr>
      <vt:lpstr>PowerPoint Presentation</vt:lpstr>
      <vt:lpstr>RESEARCH GAP</vt:lpstr>
      <vt:lpstr>PowerPoint Presentation</vt:lpstr>
      <vt:lpstr> PROBLEM STATEMENT</vt:lpstr>
      <vt:lpstr>PowerPoint Presentation</vt:lpstr>
      <vt:lpstr>PowerPoint Presentation</vt:lpstr>
      <vt:lpstr>PowerPoint Presentation</vt:lpstr>
      <vt:lpstr>PowerPoint Presentation</vt:lpstr>
      <vt:lpstr> DATA FEATURES</vt:lpstr>
      <vt:lpstr>  DATA FEATURES</vt:lpstr>
      <vt:lpstr>DATA TYPES</vt:lpstr>
      <vt:lpstr>DATA TYPES</vt:lpstr>
      <vt:lpstr>DATA TYPES</vt:lpstr>
      <vt:lpstr>Nitrogen</vt:lpstr>
      <vt:lpstr>WEATHER CHARACTERISTICS</vt:lpstr>
      <vt:lpstr>PowerPoint Presentation</vt:lpstr>
      <vt:lpstr>PowerPoint Presentation</vt:lpstr>
      <vt:lpstr> </vt:lpstr>
      <vt:lpstr>PowerPoint Presentation</vt:lpstr>
      <vt:lpstr>  DROPPING ROWS WITH EMPTY CELLS</vt:lpstr>
      <vt:lpstr>  DROPPING ROWS WITH EMPTY CELLS</vt:lpstr>
      <vt:lpstr>PowerPoint Presentation</vt:lpstr>
      <vt:lpstr>PowerPoint Presentation</vt:lpstr>
      <vt:lpstr>  VERIFICATION</vt:lpstr>
      <vt:lpstr>ML MODELS</vt:lpstr>
      <vt:lpstr>  RESUTL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of Machine Learning Algorithms for Precision Crop Recommendations</dc:title>
  <dc:creator>ASUS</dc:creator>
  <cp:lastModifiedBy>raihan alim</cp:lastModifiedBy>
  <cp:revision>14</cp:revision>
  <dcterms:modified xsi:type="dcterms:W3CDTF">2024-04-03T08:00:28Z</dcterms:modified>
</cp:coreProperties>
</file>